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  <p:sldMasterId id="214748370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Taviraj Light"/>
      <p:regular r:id="rId33"/>
      <p:bold r:id="rId34"/>
      <p:italic r:id="rId35"/>
      <p:boldItalic r:id="rId36"/>
    </p:embeddedFont>
    <p:embeddedFont>
      <p:font typeface="Taviraj"/>
      <p:regular r:id="rId37"/>
      <p:bold r:id="rId38"/>
      <p:italic r:id="rId39"/>
      <p:boldItalic r:id="rId40"/>
    </p:embeddedFont>
    <p:embeddedFont>
      <p:font typeface="Oswald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Taviraj-boldItalic.fntdata"/><Relationship Id="rId20" Type="http://schemas.openxmlformats.org/officeDocument/2006/relationships/slide" Target="slides/slide14.xml"/><Relationship Id="rId42" Type="http://schemas.openxmlformats.org/officeDocument/2006/relationships/font" Target="fonts/Oswald-bold.fntdata"/><Relationship Id="rId41" Type="http://schemas.openxmlformats.org/officeDocument/2006/relationships/font" Target="fonts/Oswald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TavirajLight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TavirajLight-italic.fntdata"/><Relationship Id="rId12" Type="http://schemas.openxmlformats.org/officeDocument/2006/relationships/slide" Target="slides/slide6.xml"/><Relationship Id="rId34" Type="http://schemas.openxmlformats.org/officeDocument/2006/relationships/font" Target="fonts/TavirajLight-bold.fntdata"/><Relationship Id="rId15" Type="http://schemas.openxmlformats.org/officeDocument/2006/relationships/slide" Target="slides/slide9.xml"/><Relationship Id="rId37" Type="http://schemas.openxmlformats.org/officeDocument/2006/relationships/font" Target="fonts/Taviraj-regular.fntdata"/><Relationship Id="rId14" Type="http://schemas.openxmlformats.org/officeDocument/2006/relationships/slide" Target="slides/slide8.xml"/><Relationship Id="rId36" Type="http://schemas.openxmlformats.org/officeDocument/2006/relationships/font" Target="fonts/TavirajLight-boldItalic.fntdata"/><Relationship Id="rId17" Type="http://schemas.openxmlformats.org/officeDocument/2006/relationships/slide" Target="slides/slide11.xml"/><Relationship Id="rId39" Type="http://schemas.openxmlformats.org/officeDocument/2006/relationships/font" Target="fonts/Taviraj-italic.fntdata"/><Relationship Id="rId16" Type="http://schemas.openxmlformats.org/officeDocument/2006/relationships/slide" Target="slides/slide10.xml"/><Relationship Id="rId38" Type="http://schemas.openxmlformats.org/officeDocument/2006/relationships/font" Target="fonts/Taviraj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744d8fa30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744d8fa30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44d8fa30b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44d8fa30b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7b2ad445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7b2ad445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744d8fa30b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744d8fa30b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64c61ae3d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64c61ae3d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64c61ae3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64c61ae3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746558a5e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746558a5e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744d8fa30b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744d8fa30b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77b2ad445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77b2ad445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744d8fa30b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744d8fa30b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77b2ad445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77b2ad445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744d8fa30b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744d8fa30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746558a5e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746558a5e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44d8fa30b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744d8fa30b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746558a5e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746558a5e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746558a5e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746558a5e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746558a5e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746558a5e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746558a5e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746558a5e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744d8fa30b_1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744d8fa30b_1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744d8fa30b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744d8fa30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746558a5e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746558a5e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744d8fa30b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744d8fa30b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77b2ad445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77b2ad445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77b2ad445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77b2ad445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77b2ad445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77b2ad445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7b2ad44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7b2ad44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 rot="5400000">
            <a:off x="-4200" y="2577625"/>
            <a:ext cx="2580000" cy="2571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5" name="Google Shape;55;p14"/>
          <p:cNvSpPr/>
          <p:nvPr/>
        </p:nvSpPr>
        <p:spPr>
          <a:xfrm rot="-5400000">
            <a:off x="6568200" y="2570005"/>
            <a:ext cx="2580000" cy="2571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 rot="10800000">
            <a:off x="50" y="2572225"/>
            <a:ext cx="6576000" cy="25824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/>
          <p:nvPr/>
        </p:nvSpPr>
        <p:spPr>
          <a:xfrm rot="-5400000">
            <a:off x="6568200" y="2572150"/>
            <a:ext cx="2580000" cy="2571600"/>
          </a:xfrm>
          <a:prstGeom prst="round2SameRect">
            <a:avLst>
              <a:gd fmla="val 4978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59" name="Google Shape;59;p14"/>
          <p:cNvSpPr txBox="1"/>
          <p:nvPr>
            <p:ph type="title"/>
          </p:nvPr>
        </p:nvSpPr>
        <p:spPr>
          <a:xfrm>
            <a:off x="217263" y="609100"/>
            <a:ext cx="8406000" cy="16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926050" y="3396025"/>
            <a:ext cx="27240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swald"/>
              <a:buNone/>
              <a:defRPr sz="2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2" type="subTitle"/>
          </p:nvPr>
        </p:nvSpPr>
        <p:spPr>
          <a:xfrm>
            <a:off x="6576050" y="3396025"/>
            <a:ext cx="25716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3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04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0" name="Google Shape;70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" name="Google Shape;71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 rot="5400000">
            <a:off x="4175722" y="175350"/>
            <a:ext cx="792600" cy="91437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5" name="Google Shape;75;p17"/>
          <p:cNvSpPr/>
          <p:nvPr/>
        </p:nvSpPr>
        <p:spPr>
          <a:xfrm rot="5400000">
            <a:off x="3634520" y="716553"/>
            <a:ext cx="792600" cy="80613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6" name="Google Shape;76;p17"/>
          <p:cNvSpPr/>
          <p:nvPr/>
        </p:nvSpPr>
        <p:spPr>
          <a:xfrm rot="5400000">
            <a:off x="1893425" y="2457300"/>
            <a:ext cx="792600" cy="45798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7" name="Google Shape;77;p17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78" name="Google Shape;78;p17"/>
          <p:cNvSpPr txBox="1"/>
          <p:nvPr>
            <p:ph idx="1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2" type="subTitle"/>
          </p:nvPr>
        </p:nvSpPr>
        <p:spPr>
          <a:xfrm>
            <a:off x="323400" y="984875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Oswa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3" type="body"/>
          </p:nvPr>
        </p:nvSpPr>
        <p:spPr>
          <a:xfrm>
            <a:off x="1304700" y="1335950"/>
            <a:ext cx="33438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17"/>
          <p:cNvSpPr txBox="1"/>
          <p:nvPr>
            <p:ph idx="4" type="subTitle"/>
          </p:nvPr>
        </p:nvSpPr>
        <p:spPr>
          <a:xfrm>
            <a:off x="332421" y="1993650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Oswa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17"/>
          <p:cNvSpPr txBox="1"/>
          <p:nvPr>
            <p:ph idx="5" type="body"/>
          </p:nvPr>
        </p:nvSpPr>
        <p:spPr>
          <a:xfrm>
            <a:off x="1312025" y="2344725"/>
            <a:ext cx="33438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6" type="subTitle"/>
          </p:nvPr>
        </p:nvSpPr>
        <p:spPr>
          <a:xfrm>
            <a:off x="332421" y="3080650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Oswa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idx="7" type="body"/>
          </p:nvPr>
        </p:nvSpPr>
        <p:spPr>
          <a:xfrm>
            <a:off x="1312025" y="3431725"/>
            <a:ext cx="33438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idx="8" type="subTitle"/>
          </p:nvPr>
        </p:nvSpPr>
        <p:spPr>
          <a:xfrm>
            <a:off x="4572000" y="984863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Oswa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9" type="body"/>
          </p:nvPr>
        </p:nvSpPr>
        <p:spPr>
          <a:xfrm>
            <a:off x="5553300" y="1335938"/>
            <a:ext cx="33438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13" type="subTitle"/>
          </p:nvPr>
        </p:nvSpPr>
        <p:spPr>
          <a:xfrm>
            <a:off x="4581021" y="1993638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Oswa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idx="14" type="body"/>
          </p:nvPr>
        </p:nvSpPr>
        <p:spPr>
          <a:xfrm>
            <a:off x="5560625" y="2344713"/>
            <a:ext cx="33438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17"/>
          <p:cNvSpPr txBox="1"/>
          <p:nvPr>
            <p:ph idx="15" type="subTitle"/>
          </p:nvPr>
        </p:nvSpPr>
        <p:spPr>
          <a:xfrm>
            <a:off x="4581021" y="3080638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Oswa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0" name="Google Shape;90;p17"/>
          <p:cNvSpPr txBox="1"/>
          <p:nvPr>
            <p:ph idx="16" type="body"/>
          </p:nvPr>
        </p:nvSpPr>
        <p:spPr>
          <a:xfrm>
            <a:off x="5560625" y="3431713"/>
            <a:ext cx="33438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 Ligh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AND_BODY_1">
    <p:bg>
      <p:bgPr>
        <a:solidFill>
          <a:schemeClr val="dk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 rot="5400000">
            <a:off x="1993925" y="-2004000"/>
            <a:ext cx="5163900" cy="9151500"/>
          </a:xfrm>
          <a:prstGeom prst="round2SameRect">
            <a:avLst>
              <a:gd fmla="val 49515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>
            <p:ph type="title"/>
          </p:nvPr>
        </p:nvSpPr>
        <p:spPr>
          <a:xfrm>
            <a:off x="372875" y="2202150"/>
            <a:ext cx="8406000" cy="7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ivider 2" type="twoColTx">
  <p:cSld name="TITLE_AND_TWO_COLUMNS">
    <p:bg>
      <p:bgPr>
        <a:solidFill>
          <a:schemeClr val="accent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9"/>
          <p:cNvGrpSpPr/>
          <p:nvPr/>
        </p:nvGrpSpPr>
        <p:grpSpPr>
          <a:xfrm>
            <a:off x="-579125" y="-3825"/>
            <a:ext cx="5151000" cy="5151025"/>
            <a:chOff x="-571505" y="-7638"/>
            <a:chExt cx="5151000" cy="5151025"/>
          </a:xfrm>
        </p:grpSpPr>
        <p:sp>
          <p:nvSpPr>
            <p:cNvPr id="96" name="Google Shape;96;p19"/>
            <p:cNvSpPr/>
            <p:nvPr/>
          </p:nvSpPr>
          <p:spPr>
            <a:xfrm>
              <a:off x="-571505" y="-7638"/>
              <a:ext cx="5151000" cy="515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9"/>
            <p:cNvSpPr/>
            <p:nvPr/>
          </p:nvSpPr>
          <p:spPr>
            <a:xfrm>
              <a:off x="7621" y="-7612"/>
              <a:ext cx="2042100" cy="515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" name="Google Shape;98;p19"/>
          <p:cNvSpPr/>
          <p:nvPr>
            <p:ph idx="2" type="pic"/>
          </p:nvPr>
        </p:nvSpPr>
        <p:spPr>
          <a:xfrm>
            <a:off x="4572000" y="-3900"/>
            <a:ext cx="4572000" cy="5151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type="title"/>
          </p:nvPr>
        </p:nvSpPr>
        <p:spPr>
          <a:xfrm>
            <a:off x="209485" y="1529000"/>
            <a:ext cx="4248600" cy="15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ivider 3" type="titleOnly">
  <p:cSld name="TITLE_ONLY"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/>
          <p:nvPr/>
        </p:nvSpPr>
        <p:spPr>
          <a:xfrm rot="5400000">
            <a:off x="3283050" y="-717427"/>
            <a:ext cx="2577900" cy="91440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CC7D1"/>
              </a:solidFill>
            </a:endParaRPr>
          </a:p>
        </p:txBody>
      </p:sp>
      <p:sp>
        <p:nvSpPr>
          <p:cNvPr id="102" name="Google Shape;102;p20"/>
          <p:cNvSpPr/>
          <p:nvPr/>
        </p:nvSpPr>
        <p:spPr>
          <a:xfrm rot="5400000">
            <a:off x="1993475" y="564625"/>
            <a:ext cx="2577900" cy="65799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58CFB"/>
              </a:solidFill>
            </a:endParaRPr>
          </a:p>
        </p:txBody>
      </p:sp>
      <p:sp>
        <p:nvSpPr>
          <p:cNvPr id="103" name="Google Shape;103;p20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  <p:sp>
        <p:nvSpPr>
          <p:cNvPr id="105" name="Google Shape;105;p20"/>
          <p:cNvSpPr txBox="1"/>
          <p:nvPr>
            <p:ph type="title"/>
          </p:nvPr>
        </p:nvSpPr>
        <p:spPr>
          <a:xfrm>
            <a:off x="209475" y="1298875"/>
            <a:ext cx="6642300" cy="12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6" name="Google Shape;106;p20"/>
          <p:cNvSpPr txBox="1"/>
          <p:nvPr>
            <p:ph idx="2" type="subTitle"/>
          </p:nvPr>
        </p:nvSpPr>
        <p:spPr>
          <a:xfrm>
            <a:off x="219106" y="4395348"/>
            <a:ext cx="42948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6572375" y="2563375"/>
            <a:ext cx="2571600" cy="2571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port detail">
  <p:cSld name="ONE_COLUM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104800" y="1671550"/>
            <a:ext cx="89346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0" name="Google Shape;110;p21"/>
          <p:cNvSpPr/>
          <p:nvPr/>
        </p:nvSpPr>
        <p:spPr>
          <a:xfrm>
            <a:off x="100" y="2571869"/>
            <a:ext cx="9144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2" type="title"/>
          </p:nvPr>
        </p:nvSpPr>
        <p:spPr>
          <a:xfrm>
            <a:off x="104800" y="2827250"/>
            <a:ext cx="89346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2" name="Google Shape;112;p21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13" name="Google Shape;113;p21"/>
          <p:cNvSpPr txBox="1"/>
          <p:nvPr>
            <p:ph idx="1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247200" y="1226350"/>
            <a:ext cx="4248600" cy="33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22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17" name="Google Shape;117;p22"/>
          <p:cNvSpPr txBox="1"/>
          <p:nvPr>
            <p:ph idx="2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ademic progress overview">
  <p:cSld name="SECTION_TITLE_AND_DESCRIPTION">
    <p:bg>
      <p:bgPr>
        <a:solidFill>
          <a:schemeClr val="lt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20" name="Google Shape;120;p23"/>
          <p:cNvSpPr txBox="1"/>
          <p:nvPr>
            <p:ph idx="1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  <p:sp>
        <p:nvSpPr>
          <p:cNvPr id="121" name="Google Shape;121;p23"/>
          <p:cNvSpPr txBox="1"/>
          <p:nvPr>
            <p:ph idx="2" type="body"/>
          </p:nvPr>
        </p:nvSpPr>
        <p:spPr>
          <a:xfrm>
            <a:off x="247200" y="997750"/>
            <a:ext cx="6604500" cy="9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3" type="body"/>
          </p:nvPr>
        </p:nvSpPr>
        <p:spPr>
          <a:xfrm>
            <a:off x="247200" y="3517988"/>
            <a:ext cx="2088600" cy="9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23" name="Google Shape;123;p23"/>
          <p:cNvSpPr txBox="1"/>
          <p:nvPr>
            <p:ph idx="4" type="body"/>
          </p:nvPr>
        </p:nvSpPr>
        <p:spPr>
          <a:xfrm>
            <a:off x="2455050" y="3517988"/>
            <a:ext cx="2088600" cy="9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24" name="Google Shape;124;p23"/>
          <p:cNvSpPr txBox="1"/>
          <p:nvPr>
            <p:ph idx="5" type="body"/>
          </p:nvPr>
        </p:nvSpPr>
        <p:spPr>
          <a:xfrm>
            <a:off x="4662900" y="3517988"/>
            <a:ext cx="2088600" cy="9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25" name="Google Shape;125;p23"/>
          <p:cNvSpPr txBox="1"/>
          <p:nvPr>
            <p:ph idx="6" type="body"/>
          </p:nvPr>
        </p:nvSpPr>
        <p:spPr>
          <a:xfrm>
            <a:off x="6870750" y="3517988"/>
            <a:ext cx="2088600" cy="9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des">
  <p:cSld name="CAPTION_ONLY">
    <p:bg>
      <p:bgPr>
        <a:solidFill>
          <a:schemeClr val="lt2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28" name="Google Shape;128;p24"/>
          <p:cNvSpPr txBox="1"/>
          <p:nvPr>
            <p:ph idx="1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ngths">
  <p:cSld name="BIG_NUMBER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247200" y="1226350"/>
            <a:ext cx="3687000" cy="33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1" name="Google Shape;131;p25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32" name="Google Shape;132;p25"/>
          <p:cNvSpPr txBox="1"/>
          <p:nvPr>
            <p:ph idx="2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cher recommendation">
  <p:cSld name="CUSTOM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247200" y="1025725"/>
            <a:ext cx="5548200" cy="8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5" name="Google Shape;135;p26"/>
          <p:cNvSpPr/>
          <p:nvPr/>
        </p:nvSpPr>
        <p:spPr>
          <a:xfrm>
            <a:off x="0" y="2145875"/>
            <a:ext cx="9160200" cy="29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6"/>
          <p:cNvSpPr/>
          <p:nvPr/>
        </p:nvSpPr>
        <p:spPr>
          <a:xfrm rot="5400000">
            <a:off x="3073225" y="-935425"/>
            <a:ext cx="2997600" cy="91602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6"/>
          <p:cNvSpPr txBox="1"/>
          <p:nvPr>
            <p:ph idx="2" type="body"/>
          </p:nvPr>
        </p:nvSpPr>
        <p:spPr>
          <a:xfrm>
            <a:off x="328575" y="2585916"/>
            <a:ext cx="3949800" cy="22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38" name="Google Shape;138;p26"/>
          <p:cNvSpPr txBox="1"/>
          <p:nvPr>
            <p:ph idx="3" type="body"/>
          </p:nvPr>
        </p:nvSpPr>
        <p:spPr>
          <a:xfrm>
            <a:off x="4288975" y="2585916"/>
            <a:ext cx="3949800" cy="22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39" name="Google Shape;139;p26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40" name="Google Shape;140;p26"/>
          <p:cNvSpPr txBox="1"/>
          <p:nvPr>
            <p:ph idx="4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ssignment completion">
  <p:cSld name="CUSTOM_1">
    <p:bg>
      <p:bgPr>
        <a:solidFill>
          <a:schemeClr val="lt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idx="1" type="body"/>
          </p:nvPr>
        </p:nvSpPr>
        <p:spPr>
          <a:xfrm>
            <a:off x="335550" y="1279325"/>
            <a:ext cx="3837900" cy="30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3" name="Google Shape;143;p27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44" name="Google Shape;144;p27"/>
          <p:cNvSpPr txBox="1"/>
          <p:nvPr>
            <p:ph idx="2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CUSTOM_1_1">
    <p:bg>
      <p:bgPr>
        <a:solidFill>
          <a:schemeClr val="l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47" name="Google Shape;147;p28"/>
          <p:cNvSpPr txBox="1"/>
          <p:nvPr>
            <p:ph idx="1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aviraj Light"/>
              <a:buNone/>
              <a:defRPr b="0" sz="8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  <p:sp>
        <p:nvSpPr>
          <p:cNvPr id="148" name="Google Shape;148;p28"/>
          <p:cNvSpPr txBox="1"/>
          <p:nvPr>
            <p:ph type="title"/>
          </p:nvPr>
        </p:nvSpPr>
        <p:spPr>
          <a:xfrm>
            <a:off x="328575" y="386602"/>
            <a:ext cx="6081900" cy="8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149" name="Google Shape;149;p28"/>
          <p:cNvSpPr txBox="1"/>
          <p:nvPr>
            <p:ph idx="2" type="body"/>
          </p:nvPr>
        </p:nvSpPr>
        <p:spPr>
          <a:xfrm>
            <a:off x="405475" y="2095850"/>
            <a:ext cx="3838200" cy="25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CUSTOM_2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9"/>
          <p:cNvGrpSpPr/>
          <p:nvPr/>
        </p:nvGrpSpPr>
        <p:grpSpPr>
          <a:xfrm>
            <a:off x="2402625" y="-3825"/>
            <a:ext cx="5151000" cy="5151025"/>
            <a:chOff x="-571505" y="-7638"/>
            <a:chExt cx="5151000" cy="5151025"/>
          </a:xfrm>
        </p:grpSpPr>
        <p:sp>
          <p:nvSpPr>
            <p:cNvPr id="152" name="Google Shape;152;p29"/>
            <p:cNvSpPr/>
            <p:nvPr/>
          </p:nvSpPr>
          <p:spPr>
            <a:xfrm>
              <a:off x="-571505" y="-7638"/>
              <a:ext cx="5151000" cy="515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7621" y="-7612"/>
              <a:ext cx="2042100" cy="5151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29"/>
          <p:cNvSpPr/>
          <p:nvPr/>
        </p:nvSpPr>
        <p:spPr>
          <a:xfrm>
            <a:off x="0" y="0"/>
            <a:ext cx="3442800" cy="51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9"/>
          <p:cNvSpPr txBox="1"/>
          <p:nvPr>
            <p:ph type="title"/>
          </p:nvPr>
        </p:nvSpPr>
        <p:spPr>
          <a:xfrm>
            <a:off x="328575" y="386602"/>
            <a:ext cx="6081900" cy="8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156" name="Google Shape;156;p29"/>
          <p:cNvSpPr txBox="1"/>
          <p:nvPr>
            <p:ph idx="1" type="body"/>
          </p:nvPr>
        </p:nvSpPr>
        <p:spPr>
          <a:xfrm>
            <a:off x="405475" y="2095850"/>
            <a:ext cx="4369200" cy="25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7" name="Google Shape;157;p29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58" name="Google Shape;158;p29"/>
          <p:cNvSpPr txBox="1"/>
          <p:nvPr>
            <p:ph idx="2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and bullet list">
  <p:cSld name="CUSTOM_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idx="1" type="subTitle"/>
          </p:nvPr>
        </p:nvSpPr>
        <p:spPr>
          <a:xfrm>
            <a:off x="5853125" y="961500"/>
            <a:ext cx="2733300" cy="3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0" sz="21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grpSp>
        <p:nvGrpSpPr>
          <p:cNvPr id="161" name="Google Shape;161;p30"/>
          <p:cNvGrpSpPr/>
          <p:nvPr/>
        </p:nvGrpSpPr>
        <p:grpSpPr>
          <a:xfrm>
            <a:off x="399625" y="-7525"/>
            <a:ext cx="5151000" cy="5151025"/>
            <a:chOff x="-571505" y="-7638"/>
            <a:chExt cx="5151000" cy="5151025"/>
          </a:xfrm>
        </p:grpSpPr>
        <p:sp>
          <p:nvSpPr>
            <p:cNvPr id="162" name="Google Shape;162;p30"/>
            <p:cNvSpPr/>
            <p:nvPr/>
          </p:nvSpPr>
          <p:spPr>
            <a:xfrm>
              <a:off x="-571505" y="-7638"/>
              <a:ext cx="5151000" cy="515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V </a:t>
              </a:r>
              <a:endParaRPr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7621" y="-7612"/>
              <a:ext cx="2042100" cy="5151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" name="Google Shape;164;p30"/>
          <p:cNvSpPr/>
          <p:nvPr/>
        </p:nvSpPr>
        <p:spPr>
          <a:xfrm>
            <a:off x="0" y="0"/>
            <a:ext cx="1158000" cy="51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0"/>
          <p:cNvSpPr txBox="1"/>
          <p:nvPr>
            <p:ph type="title"/>
          </p:nvPr>
        </p:nvSpPr>
        <p:spPr>
          <a:xfrm>
            <a:off x="328575" y="386600"/>
            <a:ext cx="42993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166" name="Google Shape;166;p30"/>
          <p:cNvSpPr txBox="1"/>
          <p:nvPr>
            <p:ph idx="2" type="body"/>
          </p:nvPr>
        </p:nvSpPr>
        <p:spPr>
          <a:xfrm>
            <a:off x="405475" y="2095850"/>
            <a:ext cx="4369200" cy="25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7" name="Google Shape;167;p30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68" name="Google Shape;168;p30"/>
          <p:cNvSpPr txBox="1"/>
          <p:nvPr>
            <p:ph idx="3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and recommendation">
  <p:cSld name="CUSTOM_4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idx="1" type="body"/>
          </p:nvPr>
        </p:nvSpPr>
        <p:spPr>
          <a:xfrm>
            <a:off x="5790900" y="901302"/>
            <a:ext cx="2898600" cy="10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100">
                <a:solidFill>
                  <a:schemeClr val="dk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100">
                <a:solidFill>
                  <a:schemeClr val="dk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100">
                <a:solidFill>
                  <a:schemeClr val="dk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100">
                <a:solidFill>
                  <a:schemeClr val="dk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100">
                <a:solidFill>
                  <a:schemeClr val="dk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100">
                <a:solidFill>
                  <a:schemeClr val="dk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100">
                <a:solidFill>
                  <a:schemeClr val="dk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100">
                <a:solidFill>
                  <a:schemeClr val="dk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31"/>
          <p:cNvSpPr/>
          <p:nvPr/>
        </p:nvSpPr>
        <p:spPr>
          <a:xfrm rot="5400000">
            <a:off x="959400" y="1178525"/>
            <a:ext cx="2997600" cy="49323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1"/>
          <p:cNvSpPr txBox="1"/>
          <p:nvPr>
            <p:ph idx="2" type="body"/>
          </p:nvPr>
        </p:nvSpPr>
        <p:spPr>
          <a:xfrm>
            <a:off x="328575" y="2683841"/>
            <a:ext cx="3949800" cy="22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73" name="Google Shape;173;p31"/>
          <p:cNvSpPr txBox="1"/>
          <p:nvPr>
            <p:ph idx="3" type="body"/>
          </p:nvPr>
        </p:nvSpPr>
        <p:spPr>
          <a:xfrm>
            <a:off x="4974775" y="2683841"/>
            <a:ext cx="3949800" cy="22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74" name="Google Shape;174;p31"/>
          <p:cNvSpPr txBox="1"/>
          <p:nvPr>
            <p:ph idx="4" type="body"/>
          </p:nvPr>
        </p:nvSpPr>
        <p:spPr>
          <a:xfrm>
            <a:off x="247200" y="949525"/>
            <a:ext cx="5548200" cy="8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31"/>
          <p:cNvSpPr/>
          <p:nvPr/>
        </p:nvSpPr>
        <p:spPr>
          <a:xfrm rot="10800000">
            <a:off x="7055400" y="0"/>
            <a:ext cx="2088600" cy="26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74B2E"/>
              </a:solidFill>
            </a:endParaRPr>
          </a:p>
        </p:txBody>
      </p:sp>
      <p:sp>
        <p:nvSpPr>
          <p:cNvPr id="176" name="Google Shape;176;p31"/>
          <p:cNvSpPr txBox="1"/>
          <p:nvPr>
            <p:ph idx="5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aviraj Light"/>
              <a:buNone/>
              <a:defRPr b="0" sz="800">
                <a:solidFill>
                  <a:schemeClr val="dk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">
  <p:cSld name="CUSTOM_5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/>
          <p:nvPr>
            <p:ph idx="1" type="body"/>
          </p:nvPr>
        </p:nvSpPr>
        <p:spPr>
          <a:xfrm>
            <a:off x="4481818" y="1843625"/>
            <a:ext cx="40941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9" name="Google Shape;179;p32"/>
          <p:cNvSpPr txBox="1"/>
          <p:nvPr>
            <p:ph idx="2" type="body"/>
          </p:nvPr>
        </p:nvSpPr>
        <p:spPr>
          <a:xfrm>
            <a:off x="261175" y="1843625"/>
            <a:ext cx="40941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0" name="Google Shape;180;p32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cover" type="blank">
  <p:cSld name="BLANK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/>
          <p:nvPr/>
        </p:nvSpPr>
        <p:spPr>
          <a:xfrm rot="5400000">
            <a:off x="1990050" y="-2004000"/>
            <a:ext cx="5163900" cy="9151500"/>
          </a:xfrm>
          <a:prstGeom prst="round2SameRect">
            <a:avLst>
              <a:gd fmla="val 49515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3"/>
          <p:cNvSpPr txBox="1"/>
          <p:nvPr>
            <p:ph type="title"/>
          </p:nvPr>
        </p:nvSpPr>
        <p:spPr>
          <a:xfrm>
            <a:off x="2055300" y="1969309"/>
            <a:ext cx="5033400" cy="10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8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/>
          <p:nvPr>
            <p:ph idx="1" type="subTitle"/>
          </p:nvPr>
        </p:nvSpPr>
        <p:spPr>
          <a:xfrm>
            <a:off x="323400" y="3221075"/>
            <a:ext cx="6572700" cy="6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86" name="Google Shape;186;p34"/>
          <p:cNvSpPr txBox="1"/>
          <p:nvPr>
            <p:ph type="title"/>
          </p:nvPr>
        </p:nvSpPr>
        <p:spPr>
          <a:xfrm>
            <a:off x="435475" y="909575"/>
            <a:ext cx="8044500" cy="15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2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>
            <p:ph idx="1" type="body"/>
          </p:nvPr>
        </p:nvSpPr>
        <p:spPr>
          <a:xfrm>
            <a:off x="190138" y="1843625"/>
            <a:ext cx="40941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35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7">
    <p:bg>
      <p:bgPr>
        <a:solidFill>
          <a:schemeClr val="dk2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/>
          <p:nvPr/>
        </p:nvSpPr>
        <p:spPr>
          <a:xfrm rot="5400000">
            <a:off x="1990050" y="-2004000"/>
            <a:ext cx="5163900" cy="9151500"/>
          </a:xfrm>
          <a:prstGeom prst="round2SameRect">
            <a:avLst>
              <a:gd fmla="val 49515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6"/>
          <p:cNvSpPr txBox="1"/>
          <p:nvPr>
            <p:ph type="title"/>
          </p:nvPr>
        </p:nvSpPr>
        <p:spPr>
          <a:xfrm>
            <a:off x="567500" y="1969309"/>
            <a:ext cx="5033400" cy="104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9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7"/>
          <p:cNvSpPr txBox="1"/>
          <p:nvPr>
            <p:ph idx="1" type="body"/>
          </p:nvPr>
        </p:nvSpPr>
        <p:spPr>
          <a:xfrm>
            <a:off x="190138" y="1843625"/>
            <a:ext cx="40941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37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196" name="Google Shape;196;p37"/>
          <p:cNvSpPr txBox="1"/>
          <p:nvPr>
            <p:ph idx="2" type="body"/>
          </p:nvPr>
        </p:nvSpPr>
        <p:spPr>
          <a:xfrm>
            <a:off x="4517688" y="1843625"/>
            <a:ext cx="40941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9_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/>
          <p:nvPr>
            <p:ph type="title"/>
          </p:nvPr>
        </p:nvSpPr>
        <p:spPr>
          <a:xfrm>
            <a:off x="190155" y="316675"/>
            <a:ext cx="73248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one column text">
  <p:cSld name="CUSTOM_10">
    <p:bg>
      <p:bgPr>
        <a:solidFill>
          <a:schemeClr val="lt2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/>
          <p:nvPr>
            <p:ph idx="1" type="body"/>
          </p:nvPr>
        </p:nvSpPr>
        <p:spPr>
          <a:xfrm>
            <a:off x="190138" y="2234575"/>
            <a:ext cx="50475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1" name="Google Shape;201;p39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202" name="Google Shape;202;p39"/>
          <p:cNvSpPr txBox="1"/>
          <p:nvPr>
            <p:ph idx="2" type="subTitle"/>
          </p:nvPr>
        </p:nvSpPr>
        <p:spPr>
          <a:xfrm>
            <a:off x="190150" y="1637275"/>
            <a:ext cx="66615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CUSTOM_11">
    <p:bg>
      <p:bgPr>
        <a:solidFill>
          <a:schemeClr val="dk2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0"/>
          <p:cNvSpPr txBox="1"/>
          <p:nvPr>
            <p:ph type="title"/>
          </p:nvPr>
        </p:nvSpPr>
        <p:spPr>
          <a:xfrm>
            <a:off x="342555" y="1684325"/>
            <a:ext cx="73248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section title and description ">
  <p:cSld name="CUSTOM_12">
    <p:bg>
      <p:bgPr>
        <a:solidFill>
          <a:schemeClr val="dk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/>
          <p:cNvSpPr txBox="1"/>
          <p:nvPr>
            <p:ph type="title"/>
          </p:nvPr>
        </p:nvSpPr>
        <p:spPr>
          <a:xfrm>
            <a:off x="323400" y="1238400"/>
            <a:ext cx="8232300" cy="14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41"/>
          <p:cNvSpPr txBox="1"/>
          <p:nvPr>
            <p:ph idx="1" type="subTitle"/>
          </p:nvPr>
        </p:nvSpPr>
        <p:spPr>
          <a:xfrm>
            <a:off x="323400" y="3221075"/>
            <a:ext cx="6572700" cy="6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USTOM_13">
    <p:bg>
      <p:bgPr>
        <a:solidFill>
          <a:schemeClr val="lt2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2"/>
          <p:cNvSpPr txBox="1"/>
          <p:nvPr>
            <p:ph idx="1" type="body"/>
          </p:nvPr>
        </p:nvSpPr>
        <p:spPr>
          <a:xfrm>
            <a:off x="323400" y="1509300"/>
            <a:ext cx="50475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_14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3"/>
          <p:cNvSpPr txBox="1"/>
          <p:nvPr>
            <p:ph type="title"/>
          </p:nvPr>
        </p:nvSpPr>
        <p:spPr>
          <a:xfrm>
            <a:off x="323400" y="160150"/>
            <a:ext cx="8232300" cy="14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2" name="Google Shape;212;p43"/>
          <p:cNvSpPr txBox="1"/>
          <p:nvPr>
            <p:ph idx="1" type="body"/>
          </p:nvPr>
        </p:nvSpPr>
        <p:spPr>
          <a:xfrm>
            <a:off x="323400" y="2356375"/>
            <a:ext cx="50475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15">
    <p:bg>
      <p:bgPr>
        <a:solidFill>
          <a:schemeClr val="accen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/>
          <p:nvPr/>
        </p:nvSpPr>
        <p:spPr>
          <a:xfrm rot="5400000">
            <a:off x="1990050" y="-2004000"/>
            <a:ext cx="5163900" cy="9151500"/>
          </a:xfrm>
          <a:prstGeom prst="round2SameRect">
            <a:avLst>
              <a:gd fmla="val 49515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44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216" name="Google Shape;216;p44"/>
          <p:cNvSpPr txBox="1"/>
          <p:nvPr>
            <p:ph idx="1" type="subTitle"/>
          </p:nvPr>
        </p:nvSpPr>
        <p:spPr>
          <a:xfrm>
            <a:off x="190150" y="1778450"/>
            <a:ext cx="31113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17" name="Google Shape;217;p44"/>
          <p:cNvSpPr txBox="1"/>
          <p:nvPr>
            <p:ph idx="2" type="subTitle"/>
          </p:nvPr>
        </p:nvSpPr>
        <p:spPr>
          <a:xfrm>
            <a:off x="190150" y="2744975"/>
            <a:ext cx="31113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18" name="Google Shape;218;p44"/>
          <p:cNvSpPr txBox="1"/>
          <p:nvPr>
            <p:ph idx="3" type="subTitle"/>
          </p:nvPr>
        </p:nvSpPr>
        <p:spPr>
          <a:xfrm>
            <a:off x="190150" y="3711500"/>
            <a:ext cx="31113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19" name="Google Shape;219;p44"/>
          <p:cNvSpPr txBox="1"/>
          <p:nvPr>
            <p:ph idx="4" type="subTitle"/>
          </p:nvPr>
        </p:nvSpPr>
        <p:spPr>
          <a:xfrm>
            <a:off x="3301450" y="1778450"/>
            <a:ext cx="31113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20" name="Google Shape;220;p44"/>
          <p:cNvSpPr txBox="1"/>
          <p:nvPr>
            <p:ph idx="5" type="subTitle"/>
          </p:nvPr>
        </p:nvSpPr>
        <p:spPr>
          <a:xfrm>
            <a:off x="3301450" y="2744975"/>
            <a:ext cx="31113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21" name="Google Shape;221;p44"/>
          <p:cNvSpPr txBox="1"/>
          <p:nvPr>
            <p:ph idx="6" type="subTitle"/>
          </p:nvPr>
        </p:nvSpPr>
        <p:spPr>
          <a:xfrm>
            <a:off x="3301450" y="3711500"/>
            <a:ext cx="31113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16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5"/>
          <p:cNvSpPr/>
          <p:nvPr>
            <p:ph idx="2" type="pic"/>
          </p:nvPr>
        </p:nvSpPr>
        <p:spPr>
          <a:xfrm>
            <a:off x="4572000" y="-3900"/>
            <a:ext cx="4572000" cy="51510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45"/>
          <p:cNvSpPr txBox="1"/>
          <p:nvPr>
            <p:ph type="title"/>
          </p:nvPr>
        </p:nvSpPr>
        <p:spPr>
          <a:xfrm>
            <a:off x="209475" y="338775"/>
            <a:ext cx="4105200" cy="10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5" name="Google Shape;225;p45"/>
          <p:cNvSpPr txBox="1"/>
          <p:nvPr>
            <p:ph idx="1" type="body"/>
          </p:nvPr>
        </p:nvSpPr>
        <p:spPr>
          <a:xfrm>
            <a:off x="209475" y="1795975"/>
            <a:ext cx="4105200" cy="29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7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6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228" name="Google Shape;228;p46"/>
          <p:cNvSpPr txBox="1"/>
          <p:nvPr>
            <p:ph idx="1" type="body"/>
          </p:nvPr>
        </p:nvSpPr>
        <p:spPr>
          <a:xfrm>
            <a:off x="190150" y="2234575"/>
            <a:ext cx="3956400" cy="20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9" name="Google Shape;229;p46"/>
          <p:cNvSpPr txBox="1"/>
          <p:nvPr>
            <p:ph idx="2" type="subTitle"/>
          </p:nvPr>
        </p:nvSpPr>
        <p:spPr>
          <a:xfrm>
            <a:off x="190153" y="1637275"/>
            <a:ext cx="39564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30" name="Google Shape;230;p46"/>
          <p:cNvSpPr txBox="1"/>
          <p:nvPr>
            <p:ph idx="3" type="body"/>
          </p:nvPr>
        </p:nvSpPr>
        <p:spPr>
          <a:xfrm>
            <a:off x="4368450" y="2234575"/>
            <a:ext cx="3956400" cy="20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1" name="Google Shape;231;p46"/>
          <p:cNvSpPr txBox="1"/>
          <p:nvPr>
            <p:ph idx="4" type="subTitle"/>
          </p:nvPr>
        </p:nvSpPr>
        <p:spPr>
          <a:xfrm>
            <a:off x="4368453" y="1637275"/>
            <a:ext cx="39564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17_1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7"/>
          <p:cNvSpPr txBox="1"/>
          <p:nvPr>
            <p:ph idx="1" type="body"/>
          </p:nvPr>
        </p:nvSpPr>
        <p:spPr>
          <a:xfrm>
            <a:off x="190150" y="2234575"/>
            <a:ext cx="27828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4" name="Google Shape;234;p47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235" name="Google Shape;235;p47"/>
          <p:cNvSpPr txBox="1"/>
          <p:nvPr>
            <p:ph idx="2" type="subTitle"/>
          </p:nvPr>
        </p:nvSpPr>
        <p:spPr>
          <a:xfrm>
            <a:off x="190152" y="1637275"/>
            <a:ext cx="27828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36" name="Google Shape;236;p47"/>
          <p:cNvSpPr txBox="1"/>
          <p:nvPr>
            <p:ph idx="3" type="body"/>
          </p:nvPr>
        </p:nvSpPr>
        <p:spPr>
          <a:xfrm>
            <a:off x="3123700" y="2234575"/>
            <a:ext cx="27828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7" name="Google Shape;237;p47"/>
          <p:cNvSpPr txBox="1"/>
          <p:nvPr>
            <p:ph idx="4" type="subTitle"/>
          </p:nvPr>
        </p:nvSpPr>
        <p:spPr>
          <a:xfrm>
            <a:off x="3123702" y="1637275"/>
            <a:ext cx="27828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38" name="Google Shape;238;p47"/>
          <p:cNvSpPr txBox="1"/>
          <p:nvPr>
            <p:ph idx="5" type="body"/>
          </p:nvPr>
        </p:nvSpPr>
        <p:spPr>
          <a:xfrm>
            <a:off x="6057249" y="2234575"/>
            <a:ext cx="27828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9" name="Google Shape;239;p47"/>
          <p:cNvSpPr txBox="1"/>
          <p:nvPr>
            <p:ph idx="6" type="subTitle"/>
          </p:nvPr>
        </p:nvSpPr>
        <p:spPr>
          <a:xfrm>
            <a:off x="6057251" y="1637275"/>
            <a:ext cx="27828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18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8"/>
          <p:cNvSpPr txBox="1"/>
          <p:nvPr>
            <p:ph idx="1" type="body"/>
          </p:nvPr>
        </p:nvSpPr>
        <p:spPr>
          <a:xfrm>
            <a:off x="190150" y="2234575"/>
            <a:ext cx="39564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2" name="Google Shape;242;p48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243" name="Google Shape;243;p48"/>
          <p:cNvSpPr txBox="1"/>
          <p:nvPr>
            <p:ph idx="2" type="subTitle"/>
          </p:nvPr>
        </p:nvSpPr>
        <p:spPr>
          <a:xfrm>
            <a:off x="190153" y="1637275"/>
            <a:ext cx="39564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44" name="Google Shape;244;p48"/>
          <p:cNvSpPr txBox="1"/>
          <p:nvPr>
            <p:ph idx="3" type="body"/>
          </p:nvPr>
        </p:nvSpPr>
        <p:spPr>
          <a:xfrm>
            <a:off x="4368450" y="2234575"/>
            <a:ext cx="39564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5" name="Google Shape;245;p48"/>
          <p:cNvSpPr txBox="1"/>
          <p:nvPr>
            <p:ph idx="4" type="subTitle"/>
          </p:nvPr>
        </p:nvSpPr>
        <p:spPr>
          <a:xfrm>
            <a:off x="4368453" y="1637275"/>
            <a:ext cx="39564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46" name="Google Shape;246;p48"/>
          <p:cNvSpPr txBox="1"/>
          <p:nvPr>
            <p:ph idx="5" type="subTitle"/>
          </p:nvPr>
        </p:nvSpPr>
        <p:spPr>
          <a:xfrm>
            <a:off x="190153" y="3199375"/>
            <a:ext cx="39564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47" name="Google Shape;247;p48"/>
          <p:cNvSpPr txBox="1"/>
          <p:nvPr>
            <p:ph idx="6" type="subTitle"/>
          </p:nvPr>
        </p:nvSpPr>
        <p:spPr>
          <a:xfrm>
            <a:off x="4368453" y="3199375"/>
            <a:ext cx="39564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48" name="Google Shape;248;p48"/>
          <p:cNvSpPr txBox="1"/>
          <p:nvPr>
            <p:ph idx="7" type="body"/>
          </p:nvPr>
        </p:nvSpPr>
        <p:spPr>
          <a:xfrm>
            <a:off x="190150" y="3796675"/>
            <a:ext cx="39564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9" name="Google Shape;249;p48"/>
          <p:cNvSpPr txBox="1"/>
          <p:nvPr>
            <p:ph idx="8" type="body"/>
          </p:nvPr>
        </p:nvSpPr>
        <p:spPr>
          <a:xfrm>
            <a:off x="4368450" y="3796675"/>
            <a:ext cx="39564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CUSTOM_19">
    <p:bg>
      <p:bgPr>
        <a:solidFill>
          <a:schemeClr val="dk2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9"/>
          <p:cNvGrpSpPr/>
          <p:nvPr/>
        </p:nvGrpSpPr>
        <p:grpSpPr>
          <a:xfrm>
            <a:off x="-579125" y="-3825"/>
            <a:ext cx="5151000" cy="5151025"/>
            <a:chOff x="-571505" y="-7638"/>
            <a:chExt cx="5151000" cy="5151025"/>
          </a:xfrm>
        </p:grpSpPr>
        <p:sp>
          <p:nvSpPr>
            <p:cNvPr id="252" name="Google Shape;252;p49"/>
            <p:cNvSpPr/>
            <p:nvPr/>
          </p:nvSpPr>
          <p:spPr>
            <a:xfrm>
              <a:off x="-571505" y="-7638"/>
              <a:ext cx="5151000" cy="515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9"/>
            <p:cNvSpPr/>
            <p:nvPr/>
          </p:nvSpPr>
          <p:spPr>
            <a:xfrm>
              <a:off x="7621" y="-7612"/>
              <a:ext cx="2042100" cy="515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" name="Google Shape;254;p49"/>
          <p:cNvSpPr/>
          <p:nvPr>
            <p:ph idx="2" type="pic"/>
          </p:nvPr>
        </p:nvSpPr>
        <p:spPr>
          <a:xfrm>
            <a:off x="4572000" y="-3900"/>
            <a:ext cx="4572000" cy="5151000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49"/>
          <p:cNvSpPr txBox="1"/>
          <p:nvPr>
            <p:ph type="title"/>
          </p:nvPr>
        </p:nvSpPr>
        <p:spPr>
          <a:xfrm>
            <a:off x="209485" y="1529000"/>
            <a:ext cx="4248600" cy="15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20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0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258" name="Google Shape;258;p50"/>
          <p:cNvSpPr txBox="1"/>
          <p:nvPr>
            <p:ph idx="1" type="body"/>
          </p:nvPr>
        </p:nvSpPr>
        <p:spPr>
          <a:xfrm>
            <a:off x="2038200" y="2031375"/>
            <a:ext cx="43818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9" name="Google Shape;259;p50"/>
          <p:cNvSpPr txBox="1"/>
          <p:nvPr>
            <p:ph idx="2" type="subTitle"/>
          </p:nvPr>
        </p:nvSpPr>
        <p:spPr>
          <a:xfrm>
            <a:off x="2038200" y="1510275"/>
            <a:ext cx="43818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60" name="Google Shape;260;p50"/>
          <p:cNvSpPr txBox="1"/>
          <p:nvPr>
            <p:ph idx="3" type="body"/>
          </p:nvPr>
        </p:nvSpPr>
        <p:spPr>
          <a:xfrm>
            <a:off x="2038200" y="3733175"/>
            <a:ext cx="43818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50"/>
          <p:cNvSpPr txBox="1"/>
          <p:nvPr>
            <p:ph idx="4" type="subTitle"/>
          </p:nvPr>
        </p:nvSpPr>
        <p:spPr>
          <a:xfrm>
            <a:off x="2038200" y="3212075"/>
            <a:ext cx="43818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62" name="Google Shape;262;p50"/>
          <p:cNvSpPr/>
          <p:nvPr>
            <p:ph idx="5" type="pic"/>
          </p:nvPr>
        </p:nvSpPr>
        <p:spPr>
          <a:xfrm>
            <a:off x="317500" y="1574775"/>
            <a:ext cx="1473300" cy="147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3" name="Google Shape;263;p50"/>
          <p:cNvSpPr/>
          <p:nvPr>
            <p:ph idx="6" type="pic"/>
          </p:nvPr>
        </p:nvSpPr>
        <p:spPr>
          <a:xfrm>
            <a:off x="317500" y="3276575"/>
            <a:ext cx="1473300" cy="1473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20_1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/>
        </p:txBody>
      </p:sp>
      <p:sp>
        <p:nvSpPr>
          <p:cNvPr id="266" name="Google Shape;266;p51"/>
          <p:cNvSpPr txBox="1"/>
          <p:nvPr>
            <p:ph idx="1" type="body"/>
          </p:nvPr>
        </p:nvSpPr>
        <p:spPr>
          <a:xfrm>
            <a:off x="317500" y="3823253"/>
            <a:ext cx="2782800" cy="9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7" name="Google Shape;267;p51"/>
          <p:cNvSpPr txBox="1"/>
          <p:nvPr>
            <p:ph idx="2" type="subTitle"/>
          </p:nvPr>
        </p:nvSpPr>
        <p:spPr>
          <a:xfrm>
            <a:off x="317500" y="3264450"/>
            <a:ext cx="27828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68" name="Google Shape;268;p51"/>
          <p:cNvSpPr/>
          <p:nvPr>
            <p:ph idx="3" type="pic"/>
          </p:nvPr>
        </p:nvSpPr>
        <p:spPr>
          <a:xfrm>
            <a:off x="317500" y="1701775"/>
            <a:ext cx="1473300" cy="147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9" name="Google Shape;269;p51"/>
          <p:cNvSpPr txBox="1"/>
          <p:nvPr>
            <p:ph idx="4" type="body"/>
          </p:nvPr>
        </p:nvSpPr>
        <p:spPr>
          <a:xfrm>
            <a:off x="3209550" y="3823253"/>
            <a:ext cx="2782800" cy="9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0" name="Google Shape;270;p51"/>
          <p:cNvSpPr txBox="1"/>
          <p:nvPr>
            <p:ph idx="5" type="subTitle"/>
          </p:nvPr>
        </p:nvSpPr>
        <p:spPr>
          <a:xfrm>
            <a:off x="3209550" y="3264450"/>
            <a:ext cx="27828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71" name="Google Shape;271;p51"/>
          <p:cNvSpPr txBox="1"/>
          <p:nvPr>
            <p:ph idx="6" type="body"/>
          </p:nvPr>
        </p:nvSpPr>
        <p:spPr>
          <a:xfrm>
            <a:off x="6101600" y="3823253"/>
            <a:ext cx="2782800" cy="9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2" name="Google Shape;272;p51"/>
          <p:cNvSpPr txBox="1"/>
          <p:nvPr>
            <p:ph idx="7" type="subTitle"/>
          </p:nvPr>
        </p:nvSpPr>
        <p:spPr>
          <a:xfrm>
            <a:off x="6101600" y="3264450"/>
            <a:ext cx="27828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73" name="Google Shape;273;p51"/>
          <p:cNvSpPr/>
          <p:nvPr>
            <p:ph idx="8" type="pic"/>
          </p:nvPr>
        </p:nvSpPr>
        <p:spPr>
          <a:xfrm>
            <a:off x="3209550" y="1701775"/>
            <a:ext cx="1473300" cy="147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p51"/>
          <p:cNvSpPr/>
          <p:nvPr>
            <p:ph idx="9" type="pic"/>
          </p:nvPr>
        </p:nvSpPr>
        <p:spPr>
          <a:xfrm>
            <a:off x="6101600" y="1701775"/>
            <a:ext cx="1473300" cy="1473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20_1_1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2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20_1_1_1">
    <p:bg>
      <p:bgPr>
        <a:solidFill>
          <a:schemeClr val="accent2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3"/>
          <p:cNvSpPr txBox="1"/>
          <p:nvPr>
            <p:ph type="title"/>
          </p:nvPr>
        </p:nvSpPr>
        <p:spPr>
          <a:xfrm>
            <a:off x="190138" y="316672"/>
            <a:ext cx="50475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9" name="Google Shape;279;p53"/>
          <p:cNvSpPr/>
          <p:nvPr>
            <p:ph idx="2" type="pic"/>
          </p:nvPr>
        </p:nvSpPr>
        <p:spPr>
          <a:xfrm>
            <a:off x="323400" y="1802850"/>
            <a:ext cx="2635800" cy="14826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80" name="Google Shape;280;p53"/>
          <p:cNvSpPr/>
          <p:nvPr>
            <p:ph idx="3" type="pic"/>
          </p:nvPr>
        </p:nvSpPr>
        <p:spPr>
          <a:xfrm>
            <a:off x="3034200" y="1802850"/>
            <a:ext cx="1482600" cy="1482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1" name="Google Shape;281;p53"/>
          <p:cNvSpPr/>
          <p:nvPr>
            <p:ph idx="4" type="pic"/>
          </p:nvPr>
        </p:nvSpPr>
        <p:spPr>
          <a:xfrm>
            <a:off x="4591800" y="1802850"/>
            <a:ext cx="2635800" cy="14826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82" name="Google Shape;282;p53"/>
          <p:cNvSpPr/>
          <p:nvPr>
            <p:ph idx="5" type="pic"/>
          </p:nvPr>
        </p:nvSpPr>
        <p:spPr>
          <a:xfrm>
            <a:off x="7302600" y="1802850"/>
            <a:ext cx="1482600" cy="1482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3" name="Google Shape;283;p53"/>
          <p:cNvSpPr/>
          <p:nvPr>
            <p:ph idx="6" type="pic"/>
          </p:nvPr>
        </p:nvSpPr>
        <p:spPr>
          <a:xfrm>
            <a:off x="323400" y="3435210"/>
            <a:ext cx="1399500" cy="1399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4" name="Google Shape;284;p53"/>
          <p:cNvSpPr/>
          <p:nvPr>
            <p:ph idx="7" type="pic"/>
          </p:nvPr>
        </p:nvSpPr>
        <p:spPr>
          <a:xfrm>
            <a:off x="1793844" y="3435210"/>
            <a:ext cx="1965000" cy="1399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85" name="Google Shape;285;p53"/>
          <p:cNvSpPr/>
          <p:nvPr>
            <p:ph idx="8" type="pic"/>
          </p:nvPr>
        </p:nvSpPr>
        <p:spPr>
          <a:xfrm>
            <a:off x="3829582" y="3435210"/>
            <a:ext cx="1399500" cy="1399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6" name="Google Shape;286;p53"/>
          <p:cNvSpPr/>
          <p:nvPr>
            <p:ph idx="9" type="pic"/>
          </p:nvPr>
        </p:nvSpPr>
        <p:spPr>
          <a:xfrm>
            <a:off x="5324949" y="3435210"/>
            <a:ext cx="1965000" cy="1399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87" name="Google Shape;287;p53"/>
          <p:cNvSpPr/>
          <p:nvPr>
            <p:ph idx="13" type="pic"/>
          </p:nvPr>
        </p:nvSpPr>
        <p:spPr>
          <a:xfrm>
            <a:off x="7385610" y="3435210"/>
            <a:ext cx="1399500" cy="13995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21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2" Type="http://schemas.openxmlformats.org/officeDocument/2006/relationships/theme" Target="../theme/theme2.xml"/><Relationship Id="rId4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23400" y="160150"/>
            <a:ext cx="8232300" cy="14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Font typeface="Taviraj Light"/>
              <a:buNone/>
              <a:defRPr sz="7000"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Font typeface="Taviraj Light"/>
              <a:buNone/>
              <a:defRPr sz="7000"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Font typeface="Taviraj Light"/>
              <a:buNone/>
              <a:defRPr sz="7000"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Font typeface="Taviraj Light"/>
              <a:buNone/>
              <a:defRPr sz="7000"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Font typeface="Taviraj Light"/>
              <a:buNone/>
              <a:defRPr sz="7000"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Font typeface="Taviraj Light"/>
              <a:buNone/>
              <a:defRPr sz="7000"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Font typeface="Taviraj Light"/>
              <a:buNone/>
              <a:defRPr sz="7000"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Font typeface="Taviraj Light"/>
              <a:buNone/>
              <a:defRPr sz="7000"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Font typeface="Taviraj Light"/>
              <a:buNone/>
              <a:defRPr sz="7000"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0" y="1879700"/>
            <a:ext cx="4396500" cy="29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Taviraj Light"/>
              <a:buChar char="●"/>
              <a:defRPr>
                <a:latin typeface="Taviraj Light"/>
                <a:ea typeface="Taviraj Light"/>
                <a:cs typeface="Taviraj Light"/>
                <a:sym typeface="Taviraj Light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Taviraj Light"/>
              <a:buChar char="○"/>
              <a:defRPr>
                <a:latin typeface="Taviraj Light"/>
                <a:ea typeface="Taviraj Light"/>
                <a:cs typeface="Taviraj Light"/>
                <a:sym typeface="Taviraj Light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Taviraj Light"/>
              <a:buChar char="■"/>
              <a:defRPr>
                <a:latin typeface="Taviraj Light"/>
                <a:ea typeface="Taviraj Light"/>
                <a:cs typeface="Taviraj Light"/>
                <a:sym typeface="Taviraj Light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Taviraj Light"/>
              <a:buChar char="●"/>
              <a:defRPr>
                <a:latin typeface="Taviraj Light"/>
                <a:ea typeface="Taviraj Light"/>
                <a:cs typeface="Taviraj Light"/>
                <a:sym typeface="Taviraj Light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Taviraj Light"/>
              <a:buChar char="○"/>
              <a:defRPr>
                <a:latin typeface="Taviraj Light"/>
                <a:ea typeface="Taviraj Light"/>
                <a:cs typeface="Taviraj Light"/>
                <a:sym typeface="Taviraj Light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Taviraj Light"/>
              <a:buChar char="■"/>
              <a:defRPr>
                <a:latin typeface="Taviraj Light"/>
                <a:ea typeface="Taviraj Light"/>
                <a:cs typeface="Taviraj Light"/>
                <a:sym typeface="Taviraj Light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Taviraj Light"/>
              <a:buChar char="●"/>
              <a:defRPr>
                <a:latin typeface="Taviraj Light"/>
                <a:ea typeface="Taviraj Light"/>
                <a:cs typeface="Taviraj Light"/>
                <a:sym typeface="Taviraj Light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Taviraj Light"/>
              <a:buChar char="○"/>
              <a:defRPr>
                <a:latin typeface="Taviraj Light"/>
                <a:ea typeface="Taviraj Light"/>
                <a:cs typeface="Taviraj Light"/>
                <a:sym typeface="Taviraj Light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Taviraj Light"/>
              <a:buChar char="■"/>
              <a:defRPr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04">
          <p15:clr>
            <a:srgbClr val="E46962"/>
          </p15:clr>
        </p15:guide>
        <p15:guide id="2" pos="546">
          <p15:clr>
            <a:srgbClr val="E46962"/>
          </p15:clr>
        </p15:guide>
        <p15:guide id="3" pos="1432">
          <p15:clr>
            <a:srgbClr val="E46962"/>
          </p15:clr>
        </p15:guide>
        <p15:guide id="4" pos="2880">
          <p15:clr>
            <a:srgbClr val="E46962"/>
          </p15:clr>
        </p15:guide>
        <p15:guide id="5" pos="431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miltonnhs01@gmail.com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7.png"/><Relationship Id="rId11" Type="http://schemas.openxmlformats.org/officeDocument/2006/relationships/image" Target="../media/image22.png"/><Relationship Id="rId10" Type="http://schemas.openxmlformats.org/officeDocument/2006/relationships/image" Target="../media/image13.png"/><Relationship Id="rId13" Type="http://schemas.openxmlformats.org/officeDocument/2006/relationships/image" Target="../media/image16.png"/><Relationship Id="rId12" Type="http://schemas.openxmlformats.org/officeDocument/2006/relationships/image" Target="../media/image25.png"/><Relationship Id="rId15" Type="http://schemas.openxmlformats.org/officeDocument/2006/relationships/image" Target="../media/image26.png"/><Relationship Id="rId14" Type="http://schemas.openxmlformats.org/officeDocument/2006/relationships/image" Target="../media/image7.png"/><Relationship Id="rId17" Type="http://schemas.openxmlformats.org/officeDocument/2006/relationships/image" Target="../media/image9.png"/><Relationship Id="rId16" Type="http://schemas.openxmlformats.org/officeDocument/2006/relationships/image" Target="../media/image6.png"/><Relationship Id="rId19" Type="http://schemas.openxmlformats.org/officeDocument/2006/relationships/image" Target="../media/image2.png"/><Relationship Id="rId18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mili.desai.p@gmail.com" TargetMode="External"/><Relationship Id="rId4" Type="http://schemas.openxmlformats.org/officeDocument/2006/relationships/hyperlink" Target="mailto:hollisdt@icloud.com" TargetMode="External"/><Relationship Id="rId5" Type="http://schemas.openxmlformats.org/officeDocument/2006/relationships/hyperlink" Target="mailto:imanireid97@gmail.com" TargetMode="External"/><Relationship Id="rId6" Type="http://schemas.openxmlformats.org/officeDocument/2006/relationships/hyperlink" Target="mailto:ashnakutty2019@gmail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mili.desai.p@gmail.com" TargetMode="External"/><Relationship Id="rId4" Type="http://schemas.openxmlformats.org/officeDocument/2006/relationships/hyperlink" Target="mailto:hollisdt@icloud.com" TargetMode="External"/><Relationship Id="rId5" Type="http://schemas.openxmlformats.org/officeDocument/2006/relationships/hyperlink" Target="mailto:imanireid97@gmail.com" TargetMode="External"/><Relationship Id="rId6" Type="http://schemas.openxmlformats.org/officeDocument/2006/relationships/hyperlink" Target="mailto:ashnakutty2019@gmail.com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forms.office.com/r/tauKKMecN2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miltontag.wixsite.com/miltonnhs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5"/>
          <p:cNvSpPr txBox="1"/>
          <p:nvPr>
            <p:ph type="title"/>
          </p:nvPr>
        </p:nvSpPr>
        <p:spPr>
          <a:xfrm>
            <a:off x="368988" y="826213"/>
            <a:ext cx="8406000" cy="16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7010">
                <a:latin typeface="Taviraj Light"/>
                <a:ea typeface="Taviraj Light"/>
                <a:cs typeface="Taviraj Light"/>
                <a:sym typeface="Taviraj Light"/>
              </a:rPr>
              <a:t>NHS 2025-2026</a:t>
            </a:r>
            <a:endParaRPr sz="7010">
              <a:latin typeface="Taviraj Light"/>
              <a:ea typeface="Taviraj Light"/>
              <a:cs typeface="Taviraj Light"/>
              <a:sym typeface="Taviraj Light"/>
            </a:endParaRPr>
          </a:p>
        </p:txBody>
      </p:sp>
      <p:sp>
        <p:nvSpPr>
          <p:cNvPr id="294" name="Google Shape;294;p55"/>
          <p:cNvSpPr txBox="1"/>
          <p:nvPr>
            <p:ph idx="1" type="subTitle"/>
          </p:nvPr>
        </p:nvSpPr>
        <p:spPr>
          <a:xfrm>
            <a:off x="1926050" y="3396025"/>
            <a:ext cx="27240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08/26 NEW MEMBERS MEETING</a:t>
            </a:r>
            <a:endParaRPr/>
          </a:p>
        </p:txBody>
      </p:sp>
      <p:sp>
        <p:nvSpPr>
          <p:cNvPr id="295" name="Google Shape;295;p55"/>
          <p:cNvSpPr txBox="1"/>
          <p:nvPr>
            <p:ph idx="2" type="subTitle"/>
          </p:nvPr>
        </p:nvSpPr>
        <p:spPr>
          <a:xfrm>
            <a:off x="6576050" y="3396025"/>
            <a:ext cx="25716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CONGRATULATIONS AND WELCOME!!</a:t>
            </a:r>
            <a:endParaRPr/>
          </a:p>
        </p:txBody>
      </p:sp>
      <p:sp>
        <p:nvSpPr>
          <p:cNvPr id="296" name="Google Shape;296;p55"/>
          <p:cNvSpPr txBox="1"/>
          <p:nvPr>
            <p:ph idx="3" type="subTitle"/>
          </p:nvPr>
        </p:nvSpPr>
        <p:spPr>
          <a:xfrm>
            <a:off x="6707900" y="-100800"/>
            <a:ext cx="2724000" cy="43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MILTON NHS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4"/>
          <p:cNvSpPr/>
          <p:nvPr/>
        </p:nvSpPr>
        <p:spPr>
          <a:xfrm>
            <a:off x="323425" y="400625"/>
            <a:ext cx="6145800" cy="4236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SERVICE HOUR REQUIREMENTS</a:t>
            </a:r>
            <a:endParaRPr b="1" sz="27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6" name="Google Shape;366;p64"/>
          <p:cNvSpPr/>
          <p:nvPr/>
        </p:nvSpPr>
        <p:spPr>
          <a:xfrm>
            <a:off x="4700350" y="3121275"/>
            <a:ext cx="4133700" cy="14628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HOURS WILL BE DUE 12/31/2025</a:t>
            </a:r>
            <a:endParaRPr b="1" sz="2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7" name="Google Shape;367;p64"/>
          <p:cNvSpPr/>
          <p:nvPr/>
        </p:nvSpPr>
        <p:spPr>
          <a:xfrm>
            <a:off x="4495812" y="984075"/>
            <a:ext cx="1710000" cy="171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20 TOTAL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8" name="Google Shape;368;p64"/>
          <p:cNvSpPr/>
          <p:nvPr/>
        </p:nvSpPr>
        <p:spPr>
          <a:xfrm>
            <a:off x="5912209" y="984075"/>
            <a:ext cx="1710000" cy="17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10 MIN. NHS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9" name="Google Shape;369;p64"/>
          <p:cNvSpPr txBox="1"/>
          <p:nvPr>
            <p:ph idx="1" type="body"/>
          </p:nvPr>
        </p:nvSpPr>
        <p:spPr>
          <a:xfrm>
            <a:off x="247200" y="1226350"/>
            <a:ext cx="4248600" cy="33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</a:t>
            </a:r>
            <a:r>
              <a:rPr lang="en" sz="1700"/>
              <a:t>You are required to earn 20 hours minimum this semester (20 flat- no rounding!)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-A minimum of 10 must be from  NHS opportunities (5 max donation - $10=1hr)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-A maximum of 10 can be individual hours through a certified nonprofit.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-You also can earn MAX 5 rollover hours to count for individual hours next semester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64"/>
          <p:cNvSpPr/>
          <p:nvPr/>
        </p:nvSpPr>
        <p:spPr>
          <a:xfrm>
            <a:off x="7244600" y="984075"/>
            <a:ext cx="1710000" cy="171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swald"/>
                <a:ea typeface="Oswald"/>
                <a:cs typeface="Oswald"/>
                <a:sym typeface="Oswald"/>
              </a:rPr>
              <a:t>10 </a:t>
            </a:r>
            <a:endParaRPr b="1" sz="1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swald"/>
                <a:ea typeface="Oswald"/>
                <a:cs typeface="Oswald"/>
                <a:sym typeface="Oswald"/>
              </a:rPr>
              <a:t>INDIVIDUAL</a:t>
            </a:r>
            <a:endParaRPr b="1" sz="15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5"/>
          <p:cNvSpPr/>
          <p:nvPr/>
        </p:nvSpPr>
        <p:spPr>
          <a:xfrm>
            <a:off x="100" y="1894577"/>
            <a:ext cx="9144000" cy="324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65"/>
          <p:cNvSpPr txBox="1"/>
          <p:nvPr>
            <p:ph type="title"/>
          </p:nvPr>
        </p:nvSpPr>
        <p:spPr>
          <a:xfrm>
            <a:off x="104700" y="619000"/>
            <a:ext cx="89346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MOBILESERVE</a:t>
            </a:r>
            <a:endParaRPr/>
          </a:p>
        </p:txBody>
      </p:sp>
      <p:sp>
        <p:nvSpPr>
          <p:cNvPr id="377" name="Google Shape;377;p65"/>
          <p:cNvSpPr txBox="1"/>
          <p:nvPr>
            <p:ph idx="2" type="title"/>
          </p:nvPr>
        </p:nvSpPr>
        <p:spPr>
          <a:xfrm>
            <a:off x="104800" y="2249400"/>
            <a:ext cx="89346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-You’ll sign up for  opportunities and log hours in MobileServe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-Menu-&gt; Opportunities-&gt; Invitations -&gt; Sign up!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-Log hours from the homepage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-Check if your hours have been approved through the “Activities” tab</a:t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6"/>
          <p:cNvSpPr/>
          <p:nvPr/>
        </p:nvSpPr>
        <p:spPr>
          <a:xfrm>
            <a:off x="0" y="0"/>
            <a:ext cx="1158000" cy="51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3" name="Google Shape;383;p66"/>
          <p:cNvGrpSpPr/>
          <p:nvPr/>
        </p:nvGrpSpPr>
        <p:grpSpPr>
          <a:xfrm>
            <a:off x="-40754" y="-7525"/>
            <a:ext cx="5037163" cy="5151025"/>
            <a:chOff x="-571505" y="-7638"/>
            <a:chExt cx="5151000" cy="5151025"/>
          </a:xfrm>
        </p:grpSpPr>
        <p:sp>
          <p:nvSpPr>
            <p:cNvPr id="384" name="Google Shape;384;p66"/>
            <p:cNvSpPr/>
            <p:nvPr/>
          </p:nvSpPr>
          <p:spPr>
            <a:xfrm>
              <a:off x="-571505" y="-7638"/>
              <a:ext cx="5151000" cy="515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V </a:t>
              </a:r>
              <a:endParaRPr/>
            </a:p>
          </p:txBody>
        </p:sp>
        <p:sp>
          <p:nvSpPr>
            <p:cNvPr id="385" name="Google Shape;385;p66"/>
            <p:cNvSpPr/>
            <p:nvPr/>
          </p:nvSpPr>
          <p:spPr>
            <a:xfrm>
              <a:off x="7621" y="-7612"/>
              <a:ext cx="2042100" cy="5151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6" name="Google Shape;386;p66"/>
          <p:cNvSpPr/>
          <p:nvPr/>
        </p:nvSpPr>
        <p:spPr>
          <a:xfrm>
            <a:off x="141275" y="137600"/>
            <a:ext cx="4673100" cy="7071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MOBILESERVE LOGGING</a:t>
            </a:r>
            <a:endParaRPr b="1" sz="2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7" name="Google Shape;387;p66"/>
          <p:cNvSpPr/>
          <p:nvPr/>
        </p:nvSpPr>
        <p:spPr>
          <a:xfrm>
            <a:off x="5229750" y="844700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swald"/>
              <a:buAutoNum type="arabicPeriod"/>
            </a:pPr>
            <a:r>
              <a:t/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8" name="Google Shape;388;p66"/>
          <p:cNvSpPr/>
          <p:nvPr/>
        </p:nvSpPr>
        <p:spPr>
          <a:xfrm>
            <a:off x="5220963" y="1743825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  2.</a:t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9" name="Google Shape;389;p66"/>
          <p:cNvSpPr/>
          <p:nvPr/>
        </p:nvSpPr>
        <p:spPr>
          <a:xfrm>
            <a:off x="5229750" y="2766300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3.</a:t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0" name="Google Shape;390;p66"/>
          <p:cNvSpPr/>
          <p:nvPr/>
        </p:nvSpPr>
        <p:spPr>
          <a:xfrm>
            <a:off x="5229750" y="3665475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4.</a:t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1" name="Google Shape;391;p66"/>
          <p:cNvSpPr/>
          <p:nvPr/>
        </p:nvSpPr>
        <p:spPr>
          <a:xfrm>
            <a:off x="6076425" y="886550"/>
            <a:ext cx="2854200" cy="6234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LOG HOURS WITHIN 3 DAYS OF THE </a:t>
            </a: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OPPORTUNITY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2" name="Google Shape;392;p66"/>
          <p:cNvSpPr/>
          <p:nvPr/>
        </p:nvSpPr>
        <p:spPr>
          <a:xfrm>
            <a:off x="6152625" y="1785675"/>
            <a:ext cx="2854200" cy="6234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INCLUDE 3 PICTURES- ONE MUST BE A FACE PICTURE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3" name="Google Shape;393;p66"/>
          <p:cNvSpPr/>
          <p:nvPr/>
        </p:nvSpPr>
        <p:spPr>
          <a:xfrm>
            <a:off x="6170200" y="2766300"/>
            <a:ext cx="2760300" cy="7071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DROPPING OUT OF AN OPPORTUNITY LESS THAN 48 HOURS WITH NO REPLACEMENT INCURS 2 ADDITIONAL HOURS</a:t>
            </a:r>
            <a:endParaRPr sz="1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4" name="Google Shape;394;p66"/>
          <p:cNvSpPr/>
          <p:nvPr/>
        </p:nvSpPr>
        <p:spPr>
          <a:xfrm>
            <a:off x="6076425" y="3830625"/>
            <a:ext cx="2854200" cy="6234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DROPPING OUT A SECOND TIME INCURS 6 ADDITIONAL HOURS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5" name="Google Shape;395;p66"/>
          <p:cNvSpPr txBox="1"/>
          <p:nvPr>
            <p:ph idx="1" type="body"/>
          </p:nvPr>
        </p:nvSpPr>
        <p:spPr>
          <a:xfrm>
            <a:off x="323400" y="1146900"/>
            <a:ext cx="4071600" cy="40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-ALL hours will go through MobileServe and will be approved/rejected by Hollis. Make sure to check on the status of your hours and resubmit if your hours get rejected </a:t>
            </a:r>
            <a:r>
              <a:rPr lang="en" sz="1500"/>
              <a:t>initially!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-You must log hours within 3 days of volunteering. Any submissions after that time will not be approved. If you fail follow the logging procedures correctly, your hours will be rejected and Hollis will provide a reason why. You may fix your submission and re</a:t>
            </a:r>
            <a:r>
              <a:rPr lang="en" sz="1500"/>
              <a:t>submit</a:t>
            </a:r>
            <a:r>
              <a:rPr lang="en" sz="1500"/>
              <a:t> to be approved. </a:t>
            </a:r>
            <a:endParaRPr sz="1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7"/>
          <p:cNvSpPr/>
          <p:nvPr/>
        </p:nvSpPr>
        <p:spPr>
          <a:xfrm>
            <a:off x="0" y="0"/>
            <a:ext cx="1158000" cy="51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1" name="Google Shape;401;p67"/>
          <p:cNvGrpSpPr/>
          <p:nvPr/>
        </p:nvGrpSpPr>
        <p:grpSpPr>
          <a:xfrm>
            <a:off x="-40754" y="-7525"/>
            <a:ext cx="5037163" cy="5151025"/>
            <a:chOff x="-571505" y="-7638"/>
            <a:chExt cx="5151000" cy="5151025"/>
          </a:xfrm>
        </p:grpSpPr>
        <p:sp>
          <p:nvSpPr>
            <p:cNvPr id="402" name="Google Shape;402;p67"/>
            <p:cNvSpPr/>
            <p:nvPr/>
          </p:nvSpPr>
          <p:spPr>
            <a:xfrm>
              <a:off x="-571505" y="-7638"/>
              <a:ext cx="5151000" cy="515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V </a:t>
              </a:r>
              <a:endParaRPr/>
            </a:p>
          </p:txBody>
        </p:sp>
        <p:sp>
          <p:nvSpPr>
            <p:cNvPr id="403" name="Google Shape;403;p67"/>
            <p:cNvSpPr/>
            <p:nvPr/>
          </p:nvSpPr>
          <p:spPr>
            <a:xfrm>
              <a:off x="7621" y="-7612"/>
              <a:ext cx="2042100" cy="5151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4" name="Google Shape;404;p67"/>
          <p:cNvSpPr/>
          <p:nvPr/>
        </p:nvSpPr>
        <p:spPr>
          <a:xfrm>
            <a:off x="141275" y="137600"/>
            <a:ext cx="4673100" cy="7071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MOBILESERVE LOGGING STEPS</a:t>
            </a:r>
            <a:endParaRPr b="1" sz="2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5" name="Google Shape;405;p67"/>
          <p:cNvSpPr/>
          <p:nvPr/>
        </p:nvSpPr>
        <p:spPr>
          <a:xfrm>
            <a:off x="710450" y="1036725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swald"/>
              <a:buAutoNum type="arabicPeriod"/>
            </a:pPr>
            <a:r>
              <a:t/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6" name="Google Shape;406;p67"/>
          <p:cNvSpPr/>
          <p:nvPr/>
        </p:nvSpPr>
        <p:spPr>
          <a:xfrm>
            <a:off x="710438" y="2059200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  2.</a:t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7" name="Google Shape;407;p67"/>
          <p:cNvSpPr/>
          <p:nvPr/>
        </p:nvSpPr>
        <p:spPr>
          <a:xfrm>
            <a:off x="710450" y="3081675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3.</a:t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8" name="Google Shape;408;p67"/>
          <p:cNvSpPr/>
          <p:nvPr/>
        </p:nvSpPr>
        <p:spPr>
          <a:xfrm>
            <a:off x="710450" y="4192400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4.</a:t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9" name="Google Shape;409;p67"/>
          <p:cNvSpPr/>
          <p:nvPr/>
        </p:nvSpPr>
        <p:spPr>
          <a:xfrm>
            <a:off x="1717800" y="1078575"/>
            <a:ext cx="7098000" cy="7974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Click on the blue “LOG HOURS BUTTON at the bottom of the screen. Select the date you volunteered and enter the total hours you spent volunteering. (Ex- 3 hrs and 30 minutes =3.5)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0" name="Google Shape;410;p67"/>
          <p:cNvSpPr/>
          <p:nvPr/>
        </p:nvSpPr>
        <p:spPr>
          <a:xfrm>
            <a:off x="1717800" y="2109850"/>
            <a:ext cx="7098000" cy="6234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“Service Organization” Box= Through NHS (Service or Donation) or Individual. Check next </a:t>
            </a: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slide</a:t>
            </a: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for formatting!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1" name="Google Shape;411;p67"/>
          <p:cNvSpPr/>
          <p:nvPr/>
        </p:nvSpPr>
        <p:spPr>
          <a:xfrm>
            <a:off x="1764750" y="3123525"/>
            <a:ext cx="7098000" cy="7071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“Category”Box= Select “Service Hours”. For “Tell Your Story”, describe what you did while volunteering. Then click next.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2" name="Google Shape;412;p67"/>
          <p:cNvSpPr/>
          <p:nvPr/>
        </p:nvSpPr>
        <p:spPr>
          <a:xfrm>
            <a:off x="1717800" y="4229700"/>
            <a:ext cx="7098000" cy="7071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Submit 3 Photos under “Verification”. At least once picture must have your face in it. After completing all the above steps, press “Submit Hours” and check to make sure they get approved!</a:t>
            </a:r>
            <a:endParaRPr sz="1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8"/>
          <p:cNvSpPr/>
          <p:nvPr/>
        </p:nvSpPr>
        <p:spPr>
          <a:xfrm>
            <a:off x="0" y="0"/>
            <a:ext cx="1158000" cy="51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8" name="Google Shape;418;p68"/>
          <p:cNvGrpSpPr/>
          <p:nvPr/>
        </p:nvGrpSpPr>
        <p:grpSpPr>
          <a:xfrm>
            <a:off x="-40754" y="-7525"/>
            <a:ext cx="5037163" cy="5151025"/>
            <a:chOff x="-571505" y="-7638"/>
            <a:chExt cx="5151000" cy="5151025"/>
          </a:xfrm>
        </p:grpSpPr>
        <p:sp>
          <p:nvSpPr>
            <p:cNvPr id="419" name="Google Shape;419;p68"/>
            <p:cNvSpPr/>
            <p:nvPr/>
          </p:nvSpPr>
          <p:spPr>
            <a:xfrm>
              <a:off x="-571505" y="-7638"/>
              <a:ext cx="5151000" cy="515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V </a:t>
              </a:r>
              <a:endParaRPr/>
            </a:p>
          </p:txBody>
        </p:sp>
        <p:sp>
          <p:nvSpPr>
            <p:cNvPr id="420" name="Google Shape;420;p68"/>
            <p:cNvSpPr/>
            <p:nvPr/>
          </p:nvSpPr>
          <p:spPr>
            <a:xfrm>
              <a:off x="7621" y="-7612"/>
              <a:ext cx="2042100" cy="5151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1" name="Google Shape;421;p68"/>
          <p:cNvSpPr/>
          <p:nvPr/>
        </p:nvSpPr>
        <p:spPr>
          <a:xfrm>
            <a:off x="323425" y="400625"/>
            <a:ext cx="4673100" cy="7071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MOBILESERVE LOGGING</a:t>
            </a:r>
            <a:endParaRPr b="1" sz="2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2" name="Google Shape;422;p68"/>
          <p:cNvSpPr/>
          <p:nvPr/>
        </p:nvSpPr>
        <p:spPr>
          <a:xfrm>
            <a:off x="5229750" y="844700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swald"/>
              <a:buAutoNum type="arabicPeriod"/>
            </a:pPr>
            <a:r>
              <a:t/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3" name="Google Shape;423;p68"/>
          <p:cNvSpPr/>
          <p:nvPr/>
        </p:nvSpPr>
        <p:spPr>
          <a:xfrm>
            <a:off x="5220963" y="1743825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  2.</a:t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4" name="Google Shape;424;p68"/>
          <p:cNvSpPr/>
          <p:nvPr/>
        </p:nvSpPr>
        <p:spPr>
          <a:xfrm>
            <a:off x="5229750" y="2766300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3.</a:t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5" name="Google Shape;425;p68"/>
          <p:cNvSpPr/>
          <p:nvPr/>
        </p:nvSpPr>
        <p:spPr>
          <a:xfrm>
            <a:off x="5229750" y="3665475"/>
            <a:ext cx="707100" cy="707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A+</a:t>
            </a:r>
            <a:endParaRPr b="1"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6" name="Google Shape;426;p68"/>
          <p:cNvSpPr/>
          <p:nvPr/>
        </p:nvSpPr>
        <p:spPr>
          <a:xfrm>
            <a:off x="6076425" y="886550"/>
            <a:ext cx="2854200" cy="6234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LOG HOURS WITHIN 3 DAYS OF THE OPPORTUNITY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7" name="Google Shape;427;p68"/>
          <p:cNvSpPr/>
          <p:nvPr/>
        </p:nvSpPr>
        <p:spPr>
          <a:xfrm>
            <a:off x="6152625" y="1785675"/>
            <a:ext cx="2854200" cy="6234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INCLUDE 3 PICTURES- ONE MUST BE A FACE PICTURE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8" name="Google Shape;428;p68"/>
          <p:cNvSpPr/>
          <p:nvPr/>
        </p:nvSpPr>
        <p:spPr>
          <a:xfrm>
            <a:off x="6170200" y="2766300"/>
            <a:ext cx="2760300" cy="7071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DROPPING OUT OF AN OPPORTUNITY LESS THAN 48 HOURS WITH NO REPLACEMENT INCURS 2 ADDITIONAL HOURS</a:t>
            </a:r>
            <a:endParaRPr sz="1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9" name="Google Shape;429;p68"/>
          <p:cNvSpPr/>
          <p:nvPr/>
        </p:nvSpPr>
        <p:spPr>
          <a:xfrm>
            <a:off x="6076425" y="3830625"/>
            <a:ext cx="2854200" cy="6234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DROPPING OUT A SECOND TIME INCURS 6 ADDITIONAL HOURS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0" name="Google Shape;430;p68"/>
          <p:cNvSpPr txBox="1"/>
          <p:nvPr>
            <p:ph idx="1" type="body"/>
          </p:nvPr>
        </p:nvSpPr>
        <p:spPr>
          <a:xfrm>
            <a:off x="141275" y="1208025"/>
            <a:ext cx="4673100" cy="33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Logs should be labeled as: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 Milton- ___(opportunity name)___________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For NHS SERVICE opportunities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Milton Donation- ____(donation drive name)____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For NHS DONATION opportunities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Individual- _____(nonprofit name)______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For non-NHS hours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9"/>
          <p:cNvSpPr txBox="1"/>
          <p:nvPr>
            <p:ph type="title"/>
          </p:nvPr>
        </p:nvSpPr>
        <p:spPr>
          <a:xfrm>
            <a:off x="70600" y="1063000"/>
            <a:ext cx="4318500" cy="37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MEETING</a:t>
            </a:r>
            <a:endParaRPr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ATTENDANCE</a:t>
            </a:r>
            <a:endParaRPr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 IS REQUIRED</a:t>
            </a:r>
            <a:r>
              <a:rPr lang="en" sz="4400"/>
              <a:t>!</a:t>
            </a:r>
            <a:endParaRPr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</p:txBody>
      </p:sp>
      <p:sp>
        <p:nvSpPr>
          <p:cNvPr id="436" name="Google Shape;436;p69"/>
          <p:cNvSpPr txBox="1"/>
          <p:nvPr/>
        </p:nvSpPr>
        <p:spPr>
          <a:xfrm>
            <a:off x="4572000" y="673450"/>
            <a:ext cx="4265100" cy="45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-Email </a:t>
            </a:r>
            <a:r>
              <a:rPr lang="en" sz="1800" u="sng">
                <a:solidFill>
                  <a:schemeClr val="hlink"/>
                </a:solidFill>
                <a:latin typeface="Taviraj Light"/>
                <a:ea typeface="Taviraj Light"/>
                <a:cs typeface="Taviraj Light"/>
                <a:sym typeface="Taviraj Light"/>
                <a:hlinkClick r:id="rId3"/>
              </a:rPr>
              <a:t>miltonnhs01@gmail.com</a:t>
            </a: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 if you have to miss for an excused reason BEFORE the meeting!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-You have to stay on the meeting for the entirety of it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-1 missed meeting gets a warning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-2+ missed meetings leads to attendance probation (1 additional hour needed for each meeting missed)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/>
          <p:nvPr/>
        </p:nvSpPr>
        <p:spPr>
          <a:xfrm>
            <a:off x="100" y="1543727"/>
            <a:ext cx="9144000" cy="118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70"/>
          <p:cNvSpPr txBox="1"/>
          <p:nvPr>
            <p:ph type="title"/>
          </p:nvPr>
        </p:nvSpPr>
        <p:spPr>
          <a:xfrm>
            <a:off x="104800" y="465525"/>
            <a:ext cx="89346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Member Elections</a:t>
            </a:r>
            <a:endParaRPr/>
          </a:p>
        </p:txBody>
      </p:sp>
      <p:sp>
        <p:nvSpPr>
          <p:cNvPr id="443" name="Google Shape;443;p70"/>
          <p:cNvSpPr txBox="1"/>
          <p:nvPr>
            <p:ph idx="2" type="title"/>
          </p:nvPr>
        </p:nvSpPr>
        <p:spPr>
          <a:xfrm>
            <a:off x="104700" y="1708925"/>
            <a:ext cx="89346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</a:rPr>
              <a:t>@ SEPTEMBER 9th meeting</a:t>
            </a:r>
            <a:endParaRPr sz="5200">
              <a:solidFill>
                <a:schemeClr val="dk1"/>
              </a:solidFill>
            </a:endParaRPr>
          </a:p>
        </p:txBody>
      </p:sp>
      <p:sp>
        <p:nvSpPr>
          <p:cNvPr id="444" name="Google Shape;444;p70"/>
          <p:cNvSpPr txBox="1"/>
          <p:nvPr/>
        </p:nvSpPr>
        <p:spPr>
          <a:xfrm>
            <a:off x="574525" y="2727825"/>
            <a:ext cx="7674900" cy="17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aviraj Light"/>
                <a:ea typeface="Taviraj Light"/>
                <a:cs typeface="Taviraj Light"/>
                <a:sym typeface="Taviraj Light"/>
              </a:rPr>
              <a:t>BOARD MEMBERS…</a:t>
            </a:r>
            <a:endParaRPr sz="21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aviraj Light"/>
                <a:ea typeface="Taviraj Light"/>
                <a:cs typeface="Taviraj Light"/>
                <a:sym typeface="Taviraj Light"/>
              </a:rPr>
              <a:t>-Attend </a:t>
            </a:r>
            <a:r>
              <a:rPr lang="en" sz="2100">
                <a:latin typeface="Taviraj Light"/>
                <a:ea typeface="Taviraj Light"/>
                <a:cs typeface="Taviraj Light"/>
                <a:sym typeface="Taviraj Light"/>
              </a:rPr>
              <a:t>monthly</a:t>
            </a:r>
            <a:r>
              <a:rPr lang="en" sz="2100">
                <a:latin typeface="Taviraj Light"/>
                <a:ea typeface="Taviraj Light"/>
                <a:cs typeface="Taviraj Light"/>
                <a:sym typeface="Taviraj Light"/>
              </a:rPr>
              <a:t> officer &amp; full chapter </a:t>
            </a:r>
            <a:r>
              <a:rPr lang="en" sz="2100">
                <a:latin typeface="Taviraj Light"/>
                <a:ea typeface="Taviraj Light"/>
                <a:cs typeface="Taviraj Light"/>
                <a:sym typeface="Taviraj Light"/>
              </a:rPr>
              <a:t>meetings</a:t>
            </a:r>
            <a:endParaRPr sz="21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aviraj Light"/>
                <a:ea typeface="Taviraj Light"/>
                <a:cs typeface="Taviraj Light"/>
                <a:sym typeface="Taviraj Light"/>
              </a:rPr>
              <a:t>-Find and attend 2-3 service initiatives per month</a:t>
            </a:r>
            <a:endParaRPr sz="21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aviraj Light"/>
                <a:ea typeface="Taviraj Light"/>
                <a:cs typeface="Taviraj Light"/>
                <a:sym typeface="Taviraj Light"/>
              </a:rPr>
              <a:t>-Record attendance and monitor sign-ups/drop-outs</a:t>
            </a:r>
            <a:endParaRPr sz="21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Taviraj"/>
              <a:ea typeface="Taviraj"/>
              <a:cs typeface="Taviraj"/>
              <a:sym typeface="Taviraj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1"/>
          <p:cNvSpPr txBox="1"/>
          <p:nvPr>
            <p:ph type="title"/>
          </p:nvPr>
        </p:nvSpPr>
        <p:spPr>
          <a:xfrm>
            <a:off x="114000" y="702750"/>
            <a:ext cx="4318500" cy="37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APPLYING </a:t>
            </a:r>
            <a:endParaRPr sz="4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FOR </a:t>
            </a:r>
            <a:endParaRPr sz="4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BOARD MEMBER:</a:t>
            </a:r>
            <a:endParaRPr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</p:txBody>
      </p:sp>
      <p:sp>
        <p:nvSpPr>
          <p:cNvPr id="450" name="Google Shape;450;p71"/>
          <p:cNvSpPr txBox="1"/>
          <p:nvPr/>
        </p:nvSpPr>
        <p:spPr>
          <a:xfrm>
            <a:off x="4719150" y="489775"/>
            <a:ext cx="4265100" cy="45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</a:t>
            </a: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5 Board Members will be </a:t>
            </a: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elected</a:t>
            </a: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, 3 of which must be juniors</a:t>
            </a:r>
            <a:endParaRPr b="1" sz="18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	</a:t>
            </a: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Being a board member is a GREAT step to becoming an officer next year!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</a:t>
            </a: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You will </a:t>
            </a: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receive</a:t>
            </a: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 an email that outlines Board Member </a:t>
            </a: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responsibilities</a:t>
            </a: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 and has an application.</a:t>
            </a:r>
            <a:endParaRPr b="1" sz="18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-After you submit your form, you will give a 1-2 min speech at the 9/9 meeting on Teams and all members will vote!</a:t>
            </a:r>
            <a:endParaRPr b="1" sz="18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Taviraj"/>
              <a:ea typeface="Taviraj"/>
              <a:cs typeface="Taviraj"/>
              <a:sym typeface="Taviraj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600" y="2997786"/>
            <a:ext cx="2997799" cy="216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1900" y="1725800"/>
            <a:ext cx="1762875" cy="21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6600" y="3646175"/>
            <a:ext cx="2691650" cy="14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8250" y="2833075"/>
            <a:ext cx="3675749" cy="232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72"/>
          <p:cNvPicPr preferRelativeResize="0"/>
          <p:nvPr/>
        </p:nvPicPr>
        <p:blipFill rotWithShape="1">
          <a:blip r:embed="rId7">
            <a:alphaModFix/>
          </a:blip>
          <a:srcRect b="0" l="0" r="0" t="26416"/>
          <a:stretch/>
        </p:blipFill>
        <p:spPr>
          <a:xfrm>
            <a:off x="7100050" y="1825050"/>
            <a:ext cx="2043950" cy="200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8063" y="1930388"/>
            <a:ext cx="2391127" cy="17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7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19000" y="1564775"/>
            <a:ext cx="2460800" cy="19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72226" y="1725800"/>
            <a:ext cx="1435139" cy="19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7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13653" y="55201"/>
            <a:ext cx="1577445" cy="210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7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52850" y="0"/>
            <a:ext cx="2460800" cy="19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74110" y="842469"/>
            <a:ext cx="1093625" cy="145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7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03702" y="621381"/>
            <a:ext cx="1259401" cy="167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2" y="2"/>
            <a:ext cx="1577451" cy="210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79625" y="943248"/>
            <a:ext cx="1259401" cy="167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7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506600" y="-286125"/>
            <a:ext cx="1533295" cy="16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7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74725" y="0"/>
            <a:ext cx="1943276" cy="9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7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069900" y="3340275"/>
            <a:ext cx="4131601" cy="719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3"/>
          <p:cNvSpPr txBox="1"/>
          <p:nvPr>
            <p:ph type="title"/>
          </p:nvPr>
        </p:nvSpPr>
        <p:spPr>
          <a:xfrm>
            <a:off x="323400" y="1527675"/>
            <a:ext cx="7770300" cy="17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2"/>
                </a:solidFill>
              </a:rPr>
              <a:t>SERVICE OPPORTUNITIES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6"/>
          <p:cNvSpPr txBox="1"/>
          <p:nvPr>
            <p:ph idx="2" type="body"/>
          </p:nvPr>
        </p:nvSpPr>
        <p:spPr>
          <a:xfrm>
            <a:off x="733800" y="1113000"/>
            <a:ext cx="3838200" cy="29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-SCHOLARSHIP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-SERVICE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-LEADERSHIP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-CHARACTER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302" name="Google Shape;302;p56"/>
          <p:cNvSpPr txBox="1"/>
          <p:nvPr>
            <p:ph idx="1" type="subTitle"/>
          </p:nvPr>
        </p:nvSpPr>
        <p:spPr>
          <a:xfrm>
            <a:off x="7055300" y="0"/>
            <a:ext cx="2088600" cy="2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03" name="Google Shape;303;p56"/>
          <p:cNvSpPr txBox="1"/>
          <p:nvPr>
            <p:ph type="title"/>
          </p:nvPr>
        </p:nvSpPr>
        <p:spPr>
          <a:xfrm>
            <a:off x="733800" y="323400"/>
            <a:ext cx="81351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/>
              <a:t>NHS STANDARDS</a:t>
            </a:r>
            <a:endParaRPr sz="5900"/>
          </a:p>
        </p:txBody>
      </p:sp>
      <p:pic>
        <p:nvPicPr>
          <p:cNvPr id="304" name="Google Shape;3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1950" y="1280300"/>
            <a:ext cx="2999489" cy="35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4"/>
          <p:cNvSpPr/>
          <p:nvPr/>
        </p:nvSpPr>
        <p:spPr>
          <a:xfrm>
            <a:off x="323425" y="336850"/>
            <a:ext cx="1564500" cy="4407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STEAM NIGHT</a:t>
            </a:r>
            <a:endParaRPr b="1"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82" name="Google Shape;48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5"/>
          <p:cNvSpPr/>
          <p:nvPr/>
        </p:nvSpPr>
        <p:spPr>
          <a:xfrm>
            <a:off x="323425" y="336850"/>
            <a:ext cx="1564500" cy="4407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FASTPITCH CONCESSIONS</a:t>
            </a:r>
            <a:endParaRPr b="1"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88" name="Google Shape;48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050" y="152400"/>
            <a:ext cx="369334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6"/>
          <p:cNvSpPr/>
          <p:nvPr/>
        </p:nvSpPr>
        <p:spPr>
          <a:xfrm>
            <a:off x="323425" y="336850"/>
            <a:ext cx="1564500" cy="4407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9/11 CEREMONY</a:t>
            </a:r>
            <a:endParaRPr b="1"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94" name="Google Shape;49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8149" y="777550"/>
            <a:ext cx="3037500" cy="405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425" y="779975"/>
            <a:ext cx="3206051" cy="405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7"/>
          <p:cNvSpPr/>
          <p:nvPr/>
        </p:nvSpPr>
        <p:spPr>
          <a:xfrm>
            <a:off x="323425" y="336850"/>
            <a:ext cx="1564500" cy="4407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BLESSINGS IN A BACKPACK</a:t>
            </a:r>
            <a:endParaRPr b="1"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01" name="Google Shape;50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6125" y="91875"/>
            <a:ext cx="360144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8"/>
          <p:cNvSpPr/>
          <p:nvPr/>
        </p:nvSpPr>
        <p:spPr>
          <a:xfrm>
            <a:off x="323425" y="336850"/>
            <a:ext cx="1564500" cy="4407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GIGI’S PLAYHOUSE</a:t>
            </a:r>
            <a:endParaRPr b="1"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07" name="Google Shape;50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075" y="152400"/>
            <a:ext cx="34001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9"/>
          <p:cNvSpPr/>
          <p:nvPr/>
        </p:nvSpPr>
        <p:spPr>
          <a:xfrm>
            <a:off x="323425" y="336850"/>
            <a:ext cx="1564500" cy="4407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LIBRARY </a:t>
            </a:r>
            <a:r>
              <a:rPr b="1"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BOOK SALE</a:t>
            </a:r>
            <a:endParaRPr b="1"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13" name="Google Shape;51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050" y="152400"/>
            <a:ext cx="37378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0"/>
          <p:cNvSpPr txBox="1"/>
          <p:nvPr>
            <p:ph type="title"/>
          </p:nvPr>
        </p:nvSpPr>
        <p:spPr>
          <a:xfrm>
            <a:off x="2055300" y="1969309"/>
            <a:ext cx="5033400" cy="10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519" name="Google Shape;519;p80"/>
          <p:cNvSpPr/>
          <p:nvPr/>
        </p:nvSpPr>
        <p:spPr>
          <a:xfrm>
            <a:off x="3163900" y="3029525"/>
            <a:ext cx="2823900" cy="3768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HAVE A GREAT DAY</a:t>
            </a:r>
            <a:endParaRPr b="1"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7"/>
          <p:cNvSpPr txBox="1"/>
          <p:nvPr>
            <p:ph type="title"/>
          </p:nvPr>
        </p:nvSpPr>
        <p:spPr>
          <a:xfrm>
            <a:off x="704700" y="350600"/>
            <a:ext cx="3725100" cy="14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25-26 LEADERSHIP</a:t>
            </a:r>
            <a:endParaRPr sz="3800"/>
          </a:p>
        </p:txBody>
      </p:sp>
      <p:sp>
        <p:nvSpPr>
          <p:cNvPr id="310" name="Google Shape;310;p57"/>
          <p:cNvSpPr txBox="1"/>
          <p:nvPr/>
        </p:nvSpPr>
        <p:spPr>
          <a:xfrm>
            <a:off x="417600" y="1987200"/>
            <a:ext cx="4299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swald"/>
              <a:buChar char="●"/>
            </a:pP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President: Mili Desai   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swald"/>
              <a:buChar char="●"/>
            </a:pP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VP of Service: Hollis Thompson            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swald"/>
              <a:buChar char="●"/>
            </a:pP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VP of Membership: Imani Reid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swald"/>
              <a:buChar char="●"/>
            </a:pP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VP of Communications: Ashna Kutty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1" name="Google Shape;311;p57"/>
          <p:cNvSpPr txBox="1"/>
          <p:nvPr/>
        </p:nvSpPr>
        <p:spPr>
          <a:xfrm>
            <a:off x="4016700" y="1987200"/>
            <a:ext cx="4299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mili.desai.p@gmail.com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hollisdt@icloud.com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5"/>
              </a:rPr>
              <a:t>imanireid97@gmail.com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6"/>
              </a:rPr>
              <a:t>ashnakutty2019@gmail.com</a:t>
            </a: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8"/>
          <p:cNvSpPr txBox="1"/>
          <p:nvPr>
            <p:ph type="title"/>
          </p:nvPr>
        </p:nvSpPr>
        <p:spPr>
          <a:xfrm>
            <a:off x="323400" y="192775"/>
            <a:ext cx="3725100" cy="14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CONTACTS</a:t>
            </a:r>
            <a:endParaRPr sz="3800"/>
          </a:p>
        </p:txBody>
      </p:sp>
      <p:sp>
        <p:nvSpPr>
          <p:cNvPr id="317" name="Google Shape;317;p58"/>
          <p:cNvSpPr txBox="1"/>
          <p:nvPr/>
        </p:nvSpPr>
        <p:spPr>
          <a:xfrm>
            <a:off x="323400" y="895200"/>
            <a:ext cx="61911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swald"/>
              <a:buChar char="●"/>
            </a:pP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Mili -     </a:t>
            </a:r>
            <a:r>
              <a:rPr b="1" lang="en" sz="18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mili.desai.p@gmail.com</a:t>
            </a:r>
            <a:r>
              <a:rPr b="1" lang="en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General questions, opportunities, hour requirements</a:t>
            </a: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 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swald"/>
              <a:buChar char="●"/>
            </a:pP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Hollis -   </a:t>
            </a:r>
            <a:r>
              <a:rPr b="1" lang="en" sz="18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hollisdt@icloud.com</a:t>
            </a:r>
            <a:r>
              <a:rPr b="1" lang="en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MobileServe/point logging, opportunity attendance</a:t>
            </a: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          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swald"/>
              <a:buChar char="●"/>
            </a:pP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Imani  -  </a:t>
            </a:r>
            <a:r>
              <a:rPr b="1" lang="en" sz="18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5"/>
              </a:rPr>
              <a:t>imanireid97@gmail.com</a:t>
            </a: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Hour requirements, member info, probation status</a:t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swald"/>
              <a:buChar char="●"/>
            </a:pP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Ashna -  </a:t>
            </a:r>
            <a:r>
              <a:rPr b="1" lang="en" sz="18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6"/>
              </a:rPr>
              <a:t>ashnakutty2019@gmail.com</a:t>
            </a:r>
            <a:r>
              <a:rPr lang="en" sz="21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Remind &amp; any communication questions</a:t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8" name="Google Shape;318;p58"/>
          <p:cNvSpPr txBox="1"/>
          <p:nvPr/>
        </p:nvSpPr>
        <p:spPr>
          <a:xfrm>
            <a:off x="5368050" y="3752625"/>
            <a:ext cx="3630300" cy="12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Sponsors:</a:t>
            </a:r>
            <a:endParaRPr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Ms</a:t>
            </a:r>
            <a:r>
              <a:rPr b="1" lang="en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. Denney (</a:t>
            </a:r>
            <a:r>
              <a:rPr b="1" lang="en" u="sng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denneyr@fultonschools.org</a:t>
            </a:r>
            <a:r>
              <a:rPr b="1" lang="en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) &amp; Mrs. Silverman (</a:t>
            </a:r>
            <a:r>
              <a:rPr b="1" lang="en" u="sng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silverman@fultonschools.org</a:t>
            </a:r>
            <a:r>
              <a:rPr b="1" lang="en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)</a:t>
            </a:r>
            <a:endParaRPr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1270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●Dismissal, payment, or membership requirements</a:t>
            </a:r>
            <a:endParaRPr sz="12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9" name="Google Shape;319;p58"/>
          <p:cNvSpPr txBox="1"/>
          <p:nvPr/>
        </p:nvSpPr>
        <p:spPr>
          <a:xfrm>
            <a:off x="5368050" y="895200"/>
            <a:ext cx="36303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General email:</a:t>
            </a:r>
            <a:endParaRPr b="1"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1270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miltonnhs01@gmail.com</a:t>
            </a:r>
            <a:endParaRPr b="1"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9"/>
          <p:cNvSpPr txBox="1"/>
          <p:nvPr>
            <p:ph type="title"/>
          </p:nvPr>
        </p:nvSpPr>
        <p:spPr>
          <a:xfrm>
            <a:off x="148950" y="328850"/>
            <a:ext cx="4248600" cy="14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INSTALL </a:t>
            </a:r>
            <a:r>
              <a:rPr lang="en" sz="5600"/>
              <a:t>REMIND!!!</a:t>
            </a:r>
            <a:endParaRPr sz="5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Senior Code:</a:t>
            </a:r>
            <a:br>
              <a:rPr lang="en" sz="3500"/>
            </a:br>
            <a:r>
              <a:rPr lang="en" sz="3500"/>
              <a:t>@72842hc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Juniors Code: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@446hkf</a:t>
            </a:r>
            <a:endParaRPr sz="3500"/>
          </a:p>
        </p:txBody>
      </p:sp>
      <p:sp>
        <p:nvSpPr>
          <p:cNvPr id="325" name="Google Shape;325;p59"/>
          <p:cNvSpPr txBox="1"/>
          <p:nvPr/>
        </p:nvSpPr>
        <p:spPr>
          <a:xfrm>
            <a:off x="4988700" y="1529000"/>
            <a:ext cx="37260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-Important &amp; Quick  reminders/announcements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-Make sure you have the remind APP, not just messages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0"/>
          <p:cNvSpPr/>
          <p:nvPr/>
        </p:nvSpPr>
        <p:spPr>
          <a:xfrm>
            <a:off x="323425" y="260100"/>
            <a:ext cx="8381400" cy="8514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NEW MEMBER CHECKLIST-  ALL STEPS DUE SEPTEMBER 2ND</a:t>
            </a:r>
            <a:endParaRPr b="1" sz="19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1" name="Google Shape;331;p60"/>
          <p:cNvSpPr txBox="1"/>
          <p:nvPr>
            <p:ph idx="2" type="subTitle"/>
          </p:nvPr>
        </p:nvSpPr>
        <p:spPr>
          <a:xfrm>
            <a:off x="323400" y="1464113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2" name="Google Shape;332;p60"/>
          <p:cNvSpPr txBox="1"/>
          <p:nvPr>
            <p:ph idx="3" type="body"/>
          </p:nvPr>
        </p:nvSpPr>
        <p:spPr>
          <a:xfrm>
            <a:off x="1312025" y="1561000"/>
            <a:ext cx="73929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Taviraj"/>
                <a:ea typeface="Taviraj"/>
                <a:cs typeface="Taviraj"/>
                <a:sym typeface="Taviraj"/>
              </a:rPr>
              <a:t>NEW MEMBER FORM</a:t>
            </a:r>
            <a:r>
              <a:rPr lang="en" sz="2200"/>
              <a:t>: 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https://forms.office.com/r/tauKKMecN2</a:t>
            </a:r>
            <a:r>
              <a:rPr lang="en" sz="2200"/>
              <a:t> 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60"/>
          <p:cNvSpPr txBox="1"/>
          <p:nvPr>
            <p:ph idx="4" type="subTitle"/>
          </p:nvPr>
        </p:nvSpPr>
        <p:spPr>
          <a:xfrm>
            <a:off x="323396" y="2787675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4" name="Google Shape;334;p60"/>
          <p:cNvSpPr txBox="1"/>
          <p:nvPr>
            <p:ph idx="5" type="body"/>
          </p:nvPr>
        </p:nvSpPr>
        <p:spPr>
          <a:xfrm>
            <a:off x="1312025" y="3002338"/>
            <a:ext cx="73929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Taviraj"/>
                <a:ea typeface="Taviraj"/>
                <a:cs typeface="Taviraj"/>
                <a:sym typeface="Taviraj"/>
              </a:rPr>
              <a:t>$25 ONE TIME DUES ON OSP</a:t>
            </a:r>
            <a:endParaRPr b="1" sz="22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 </a:t>
            </a:r>
            <a:r>
              <a:rPr lang="en" sz="2000"/>
              <a:t>Milton HS Website -&gt; Online School Payments-&gt; National Honor Society-&gt; NHS New Member Dues 2025-2026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1"/>
          <p:cNvSpPr txBox="1"/>
          <p:nvPr>
            <p:ph idx="2" type="subTitle"/>
          </p:nvPr>
        </p:nvSpPr>
        <p:spPr>
          <a:xfrm>
            <a:off x="156275" y="126513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40" name="Google Shape;340;p61"/>
          <p:cNvSpPr txBox="1"/>
          <p:nvPr>
            <p:ph idx="3" type="body"/>
          </p:nvPr>
        </p:nvSpPr>
        <p:spPr>
          <a:xfrm>
            <a:off x="1271075" y="223425"/>
            <a:ext cx="73929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Taviraj"/>
                <a:ea typeface="Taviraj"/>
                <a:cs typeface="Taviraj"/>
                <a:sym typeface="Taviraj"/>
              </a:rPr>
              <a:t>CREATING A MOBILESERVE ACCOUNT:</a:t>
            </a:r>
            <a:r>
              <a:rPr lang="en" sz="2200"/>
              <a:t> 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-Download MobileServe app</a:t>
            </a:r>
            <a:endParaRPr sz="20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-Create an account using PERSONAL EMAIL</a:t>
            </a:r>
            <a:endParaRPr sz="20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-Enter the code MLTNHS for organization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1700" y="881025"/>
            <a:ext cx="1951848" cy="18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1200" y="2946050"/>
            <a:ext cx="3223425" cy="180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2"/>
          <p:cNvSpPr txBox="1"/>
          <p:nvPr>
            <p:ph idx="2" type="subTitle"/>
          </p:nvPr>
        </p:nvSpPr>
        <p:spPr>
          <a:xfrm>
            <a:off x="309750" y="301913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48" name="Google Shape;348;p62"/>
          <p:cNvSpPr txBox="1"/>
          <p:nvPr>
            <p:ph idx="3" type="body"/>
          </p:nvPr>
        </p:nvSpPr>
        <p:spPr>
          <a:xfrm>
            <a:off x="1556100" y="398825"/>
            <a:ext cx="73929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Taviraj"/>
                <a:ea typeface="Taviraj"/>
                <a:cs typeface="Taviraj"/>
                <a:sym typeface="Taviraj"/>
              </a:rPr>
              <a:t>FOLLOW THE NHS INSTAGRAM:</a:t>
            </a:r>
            <a:endParaRPr b="1" sz="22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Taviraj"/>
                <a:ea typeface="Taviraj"/>
                <a:cs typeface="Taviraj"/>
                <a:sym typeface="Taviraj"/>
              </a:rPr>
              <a:t>@NHSMILTON</a:t>
            </a:r>
            <a:endParaRPr b="1" sz="22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62"/>
          <p:cNvSpPr txBox="1"/>
          <p:nvPr>
            <p:ph idx="4" type="subTitle"/>
          </p:nvPr>
        </p:nvSpPr>
        <p:spPr>
          <a:xfrm>
            <a:off x="309746" y="1436838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50" name="Google Shape;350;p62"/>
          <p:cNvSpPr txBox="1"/>
          <p:nvPr>
            <p:ph idx="5" type="body"/>
          </p:nvPr>
        </p:nvSpPr>
        <p:spPr>
          <a:xfrm>
            <a:off x="1556100" y="1436838"/>
            <a:ext cx="73929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Taviraj"/>
                <a:ea typeface="Taviraj"/>
                <a:cs typeface="Taviraj"/>
                <a:sym typeface="Taviraj"/>
              </a:rPr>
              <a:t>JOIN REMIND-DOWNLOAD THE APP!:</a:t>
            </a:r>
            <a:endParaRPr b="1" sz="22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/>
              <a:t>Juniors @446hkf</a:t>
            </a:r>
            <a:endParaRPr i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/>
              <a:t>Seniors @72842hc</a:t>
            </a:r>
            <a:endParaRPr i="1" sz="2200"/>
          </a:p>
        </p:txBody>
      </p:sp>
      <p:sp>
        <p:nvSpPr>
          <p:cNvPr id="351" name="Google Shape;351;p62"/>
          <p:cNvSpPr txBox="1"/>
          <p:nvPr>
            <p:ph idx="4" type="subTitle"/>
          </p:nvPr>
        </p:nvSpPr>
        <p:spPr>
          <a:xfrm>
            <a:off x="309746" y="2571750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352" name="Google Shape;352;p62"/>
          <p:cNvSpPr txBox="1"/>
          <p:nvPr>
            <p:ph idx="4" type="subTitle"/>
          </p:nvPr>
        </p:nvSpPr>
        <p:spPr>
          <a:xfrm>
            <a:off x="309746" y="3633900"/>
            <a:ext cx="11148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353" name="Google Shape;353;p62"/>
          <p:cNvSpPr txBox="1"/>
          <p:nvPr>
            <p:ph idx="3" type="body"/>
          </p:nvPr>
        </p:nvSpPr>
        <p:spPr>
          <a:xfrm>
            <a:off x="1556100" y="2875200"/>
            <a:ext cx="73929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Taviraj"/>
                <a:ea typeface="Taviraj"/>
                <a:cs typeface="Taviraj"/>
                <a:sym typeface="Taviraj"/>
              </a:rPr>
              <a:t>ATTEND THIS MEETING! :)</a:t>
            </a:r>
            <a:endParaRPr b="1" sz="22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62"/>
          <p:cNvSpPr txBox="1"/>
          <p:nvPr>
            <p:ph idx="3" type="body"/>
          </p:nvPr>
        </p:nvSpPr>
        <p:spPr>
          <a:xfrm>
            <a:off x="1424550" y="3633900"/>
            <a:ext cx="73929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Taviraj"/>
                <a:ea typeface="Taviraj"/>
                <a:cs typeface="Taviraj"/>
                <a:sym typeface="Taviraj"/>
              </a:rPr>
              <a:t>ATTEND THE INDUCTION CEREMONY THURSDAY  9/10, 7:30AM IN THE THEATRE (REPORT @ 7:15)</a:t>
            </a:r>
            <a:endParaRPr b="1" sz="21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Taviraj"/>
                <a:ea typeface="Taviraj"/>
                <a:cs typeface="Taviraj"/>
                <a:sym typeface="Taviraj"/>
              </a:rPr>
              <a:t>-Mandatory! Parents welcome but have to sign in at the front desk!</a:t>
            </a:r>
            <a:endParaRPr b="1" sz="21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Taviraj"/>
              <a:ea typeface="Taviraj"/>
              <a:cs typeface="Taviraj"/>
              <a:sym typeface="Tavira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3"/>
          <p:cNvSpPr txBox="1"/>
          <p:nvPr>
            <p:ph type="title"/>
          </p:nvPr>
        </p:nvSpPr>
        <p:spPr>
          <a:xfrm>
            <a:off x="148950" y="1403325"/>
            <a:ext cx="4248600" cy="14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WEBSITE</a:t>
            </a:r>
            <a:endParaRPr sz="5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u="sng">
                <a:solidFill>
                  <a:schemeClr val="hlink"/>
                </a:solidFill>
                <a:hlinkClick r:id="rId3"/>
              </a:rPr>
              <a:t>https://miltontag.wixsite.com/miltonnhs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</p:txBody>
      </p:sp>
      <p:sp>
        <p:nvSpPr>
          <p:cNvPr id="360" name="Google Shape;360;p63"/>
          <p:cNvSpPr txBox="1"/>
          <p:nvPr/>
        </p:nvSpPr>
        <p:spPr>
          <a:xfrm>
            <a:off x="4835200" y="549375"/>
            <a:ext cx="37260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-Calendar with all important dates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-MobileServe and policy info under “members” 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viraj Light"/>
                <a:ea typeface="Taviraj Light"/>
                <a:cs typeface="Taviraj Light"/>
                <a:sym typeface="Taviraj Light"/>
              </a:rPr>
              <a:t>-Presentations under “members” -&gt; “meetings”</a:t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aviraj Light"/>
              <a:ea typeface="Taviraj Light"/>
              <a:cs typeface="Taviraj Light"/>
              <a:sym typeface="Taviraj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Taviraj"/>
                <a:ea typeface="Taviraj"/>
                <a:cs typeface="Taviraj"/>
                <a:sym typeface="Taviraj"/>
              </a:rPr>
              <a:t>-FOLLOW STEPS ON NEW MEMBER CHECKLIST UNDER “HOME” -&gt; “ACCEPTANCE” TO BE INDUCTED!</a:t>
            </a:r>
            <a:endParaRPr b="1" sz="1800">
              <a:latin typeface="Taviraj"/>
              <a:ea typeface="Taviraj"/>
              <a:cs typeface="Taviraj"/>
              <a:sym typeface="Taviraj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ent/Teacher Conference">
  <a:themeElements>
    <a:clrScheme name="Simple Light">
      <a:dk1>
        <a:srgbClr val="212121"/>
      </a:dk1>
      <a:lt1>
        <a:srgbClr val="E6E1D6"/>
      </a:lt1>
      <a:dk2>
        <a:srgbClr val="035ED3"/>
      </a:dk2>
      <a:lt2>
        <a:srgbClr val="F3F3F3"/>
      </a:lt2>
      <a:accent1>
        <a:srgbClr val="C7BEAA"/>
      </a:accent1>
      <a:accent2>
        <a:srgbClr val="A4C2F4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35E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